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858bc5d28e48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29306fa3554aa9"/>
  </p:sldMasterIdLst>
  <p:sldIdLst>
    <p:sldId xmlns:r="http://schemas.openxmlformats.org/officeDocument/2006/relationships" id="256" r:id="R2c4a1cfed3564c64"/>
    <p:sldId xmlns:r="http://schemas.openxmlformats.org/officeDocument/2006/relationships" id="257" r:id="Rfd530d527b484613"/>
    <p:sldId xmlns:r="http://schemas.openxmlformats.org/officeDocument/2006/relationships" id="258" r:id="R4d8789cd5f744fba"/>
    <p:sldId xmlns:r="http://schemas.openxmlformats.org/officeDocument/2006/relationships" id="259" r:id="R3754ed8b30a44947"/>
    <p:sldId xmlns:r="http://schemas.openxmlformats.org/officeDocument/2006/relationships" id="260" r:id="Rfa77c49e5f57471d"/>
    <p:sldId xmlns:r="http://schemas.openxmlformats.org/officeDocument/2006/relationships" id="261" r:id="R07adb4f7a5a84085"/>
    <p:sldId xmlns:r="http://schemas.openxmlformats.org/officeDocument/2006/relationships" id="262" r:id="R3ead907278bd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9306fa3554aa9" /><Relationship Type="http://schemas.openxmlformats.org/officeDocument/2006/relationships/slide" Target="/ppt/slides/slide1.xml" Id="R2c4a1cfed3564c64" /><Relationship Type="http://schemas.openxmlformats.org/officeDocument/2006/relationships/slide" Target="/ppt/slides/slide2.xml" Id="Rfd530d527b484613" /><Relationship Type="http://schemas.openxmlformats.org/officeDocument/2006/relationships/slide" Target="/ppt/slides/slide3.xml" Id="R4d8789cd5f744fba" /><Relationship Type="http://schemas.openxmlformats.org/officeDocument/2006/relationships/slide" Target="/ppt/slides/slide4.xml" Id="R3754ed8b30a44947" /><Relationship Type="http://schemas.openxmlformats.org/officeDocument/2006/relationships/slide" Target="/ppt/slides/slide5.xml" Id="Rfa77c49e5f57471d" /><Relationship Type="http://schemas.openxmlformats.org/officeDocument/2006/relationships/slide" Target="/ppt/slides/slide6.xml" Id="R07adb4f7a5a84085" /><Relationship Type="http://schemas.openxmlformats.org/officeDocument/2006/relationships/slide" Target="/ppt/slides/slide7.xml" Id="R3ead907278bd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f8842002c4c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c118953924493" /><Relationship Type="http://schemas.openxmlformats.org/officeDocument/2006/relationships/theme" Target="/ppt/slideMasters/theme/theme1.xml" Id="R87f1ed90152c43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c11895392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5051635f240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6242d4b114c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1272b6d044b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d62778b7549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db80443cd48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2ff7d4e5b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9daf7b06a47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 REGNSKAPSKONTOR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28 394 833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4 743 999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3 873 285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19 255 135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www.meire.no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940 828 147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