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8d9edd651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3ff23660e4474"/>
  </p:sldMasterIdLst>
  <p:sldIdLst>
    <p:sldId xmlns:r="http://schemas.openxmlformats.org/officeDocument/2006/relationships" id="256" r:id="R11bd98b2c8534671"/>
    <p:sldId xmlns:r="http://schemas.openxmlformats.org/officeDocument/2006/relationships" id="257" r:id="Rdfcad9616478424e"/>
    <p:sldId xmlns:r="http://schemas.openxmlformats.org/officeDocument/2006/relationships" id="258" r:id="R0309d96bc18b4658"/>
    <p:sldId xmlns:r="http://schemas.openxmlformats.org/officeDocument/2006/relationships" id="259" r:id="R78563cd94afa41c1"/>
    <p:sldId xmlns:r="http://schemas.openxmlformats.org/officeDocument/2006/relationships" id="260" r:id="R3ce962f2589a46e5"/>
    <p:sldId xmlns:r="http://schemas.openxmlformats.org/officeDocument/2006/relationships" id="261" r:id="R8a4583c3ef4b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3ff23660e4474" /><Relationship Type="http://schemas.openxmlformats.org/officeDocument/2006/relationships/slide" Target="/ppt/slides/slide1.xml" Id="R11bd98b2c8534671" /><Relationship Type="http://schemas.openxmlformats.org/officeDocument/2006/relationships/slide" Target="/ppt/slides/slide2.xml" Id="Rdfcad9616478424e" /><Relationship Type="http://schemas.openxmlformats.org/officeDocument/2006/relationships/slide" Target="/ppt/slides/slide3.xml" Id="R0309d96bc18b4658" /><Relationship Type="http://schemas.openxmlformats.org/officeDocument/2006/relationships/slide" Target="/ppt/slides/slide4.xml" Id="R78563cd94afa41c1" /><Relationship Type="http://schemas.openxmlformats.org/officeDocument/2006/relationships/slide" Target="/ppt/slides/slide5.xml" Id="R3ce962f2589a46e5" /><Relationship Type="http://schemas.openxmlformats.org/officeDocument/2006/relationships/slide" Target="/ppt/slides/slide6.xml" Id="R8a4583c3ef4b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82ea562ed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0813a7a94a28" /><Relationship Type="http://schemas.openxmlformats.org/officeDocument/2006/relationships/theme" Target="/ppt/slideMasters/theme/theme1.xml" Id="R286a1d9e3b27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70813a7a9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e596b4e0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4ef6db17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fa5d66fb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59bab84ff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6c306b37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8937494e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