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06dd99930c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7a4d040a447b0"/>
  </p:sldMasterIdLst>
  <p:sldIdLst>
    <p:sldId xmlns:r="http://schemas.openxmlformats.org/officeDocument/2006/relationships" id="256" r:id="R7578218f7c454c13"/>
    <p:sldId xmlns:r="http://schemas.openxmlformats.org/officeDocument/2006/relationships" id="257" r:id="R58cec6b2b21d40f3"/>
    <p:sldId xmlns:r="http://schemas.openxmlformats.org/officeDocument/2006/relationships" id="258" r:id="R403489a580d441d9"/>
    <p:sldId xmlns:r="http://schemas.openxmlformats.org/officeDocument/2006/relationships" id="259" r:id="Ra825568f594f4532"/>
    <p:sldId xmlns:r="http://schemas.openxmlformats.org/officeDocument/2006/relationships" id="260" r:id="Rc5549de77f05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7a4d040a447b0" /><Relationship Type="http://schemas.openxmlformats.org/officeDocument/2006/relationships/slide" Target="/ppt/slides/slide1.xml" Id="R7578218f7c454c13" /><Relationship Type="http://schemas.openxmlformats.org/officeDocument/2006/relationships/slide" Target="/ppt/slides/slide2.xml" Id="R58cec6b2b21d40f3" /><Relationship Type="http://schemas.openxmlformats.org/officeDocument/2006/relationships/slide" Target="/ppt/slides/slide3.xml" Id="R403489a580d441d9" /><Relationship Type="http://schemas.openxmlformats.org/officeDocument/2006/relationships/slide" Target="/ppt/slides/slide4.xml" Id="Ra825568f594f4532" /><Relationship Type="http://schemas.openxmlformats.org/officeDocument/2006/relationships/slide" Target="/ppt/slides/slide5.xml" Id="Rc5549de77f05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0f6494969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54f4b54e04129" /><Relationship Type="http://schemas.openxmlformats.org/officeDocument/2006/relationships/theme" Target="/ppt/slideMasters/theme/theme1.xml" Id="Rede6fb9756e448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54f4b54e041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f3b45c89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0ea725876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d9fe0777147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99c61ee6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afcc274b1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