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e92ffc3ba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21cbaa7614992"/>
  </p:sldMasterIdLst>
  <p:sldIdLst>
    <p:sldId xmlns:r="http://schemas.openxmlformats.org/officeDocument/2006/relationships" id="256" r:id="R255be86a45cd4075"/>
    <p:sldId xmlns:r="http://schemas.openxmlformats.org/officeDocument/2006/relationships" id="257" r:id="R063f56578e084442"/>
    <p:sldId xmlns:r="http://schemas.openxmlformats.org/officeDocument/2006/relationships" id="258" r:id="R2828ee39e95b472f"/>
    <p:sldId xmlns:r="http://schemas.openxmlformats.org/officeDocument/2006/relationships" id="259" r:id="R578f628024384a42"/>
    <p:sldId xmlns:r="http://schemas.openxmlformats.org/officeDocument/2006/relationships" id="260" r:id="Re4c40f3f206b4c30"/>
    <p:sldId xmlns:r="http://schemas.openxmlformats.org/officeDocument/2006/relationships" id="261" r:id="R108a25c4fd3c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21cbaa7614992" /><Relationship Type="http://schemas.openxmlformats.org/officeDocument/2006/relationships/slide" Target="/ppt/slides/slide1.xml" Id="R255be86a45cd4075" /><Relationship Type="http://schemas.openxmlformats.org/officeDocument/2006/relationships/slide" Target="/ppt/slides/slide2.xml" Id="R063f56578e084442" /><Relationship Type="http://schemas.openxmlformats.org/officeDocument/2006/relationships/slide" Target="/ppt/slides/slide3.xml" Id="R2828ee39e95b472f" /><Relationship Type="http://schemas.openxmlformats.org/officeDocument/2006/relationships/slide" Target="/ppt/slides/slide4.xml" Id="R578f628024384a42" /><Relationship Type="http://schemas.openxmlformats.org/officeDocument/2006/relationships/slide" Target="/ppt/slides/slide5.xml" Id="Re4c40f3f206b4c30" /><Relationship Type="http://schemas.openxmlformats.org/officeDocument/2006/relationships/slide" Target="/ppt/slides/slide6.xml" Id="R108a25c4fd3c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cc12527e14a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8acff4cb4402" /><Relationship Type="http://schemas.openxmlformats.org/officeDocument/2006/relationships/theme" Target="/ppt/slideMasters/theme/theme1.xml" Id="R21ed74e035da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98acff4cb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4aba7db8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c39a5717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7b29fc82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7809c999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8fad3f749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a324698ef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