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b83b9c7da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f08b05f8f4c24"/>
  </p:sldMasterIdLst>
  <p:sldIdLst>
    <p:sldId xmlns:r="http://schemas.openxmlformats.org/officeDocument/2006/relationships" id="256" r:id="R4140f75f04ce4745"/>
    <p:sldId xmlns:r="http://schemas.openxmlformats.org/officeDocument/2006/relationships" id="257" r:id="R0c9051d87dbd4fb2"/>
    <p:sldId xmlns:r="http://schemas.openxmlformats.org/officeDocument/2006/relationships" id="258" r:id="R8228455f20e74c94"/>
    <p:sldId xmlns:r="http://schemas.openxmlformats.org/officeDocument/2006/relationships" id="259" r:id="R7148334cb1944003"/>
    <p:sldId xmlns:r="http://schemas.openxmlformats.org/officeDocument/2006/relationships" id="260" r:id="Ra1f46e322fe5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f08b05f8f4c24" /><Relationship Type="http://schemas.openxmlformats.org/officeDocument/2006/relationships/slide" Target="/ppt/slides/slide1.xml" Id="R4140f75f04ce4745" /><Relationship Type="http://schemas.openxmlformats.org/officeDocument/2006/relationships/slide" Target="/ppt/slides/slide2.xml" Id="R0c9051d87dbd4fb2" /><Relationship Type="http://schemas.openxmlformats.org/officeDocument/2006/relationships/slide" Target="/ppt/slides/slide3.xml" Id="R8228455f20e74c94" /><Relationship Type="http://schemas.openxmlformats.org/officeDocument/2006/relationships/slide" Target="/ppt/slides/slide4.xml" Id="R7148334cb1944003" /><Relationship Type="http://schemas.openxmlformats.org/officeDocument/2006/relationships/slide" Target="/ppt/slides/slide5.xml" Id="Ra1f46e322fe5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363059837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3342ebad480e" /><Relationship Type="http://schemas.openxmlformats.org/officeDocument/2006/relationships/theme" Target="/ppt/slideMasters/theme/theme1.xml" Id="R1b73f1d67b0b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d3342ebad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fa0ceb3a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b9617846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52e9f1a0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51e2fc2b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24b0db16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