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1ac261d3974a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bf9d8a0e824540"/>
  </p:sldMasterIdLst>
  <p:sldIdLst>
    <p:sldId xmlns:r="http://schemas.openxmlformats.org/officeDocument/2006/relationships" id="256" r:id="R114ceab5a05143be"/>
    <p:sldId xmlns:r="http://schemas.openxmlformats.org/officeDocument/2006/relationships" id="257" r:id="R867950c1dd2a4ef6"/>
    <p:sldId xmlns:r="http://schemas.openxmlformats.org/officeDocument/2006/relationships" id="258" r:id="Re0e8fa316c8b4779"/>
    <p:sldId xmlns:r="http://schemas.openxmlformats.org/officeDocument/2006/relationships" id="259" r:id="Re06818270b5b410f"/>
    <p:sldId xmlns:r="http://schemas.openxmlformats.org/officeDocument/2006/relationships" id="260" r:id="R523b3fe325914cee"/>
    <p:sldId xmlns:r="http://schemas.openxmlformats.org/officeDocument/2006/relationships" id="261" r:id="R34a3b4ba3ed94fe5"/>
    <p:sldId xmlns:r="http://schemas.openxmlformats.org/officeDocument/2006/relationships" id="262" r:id="R9c0eb5e67df74b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bf9d8a0e824540" /><Relationship Type="http://schemas.openxmlformats.org/officeDocument/2006/relationships/slide" Target="/ppt/slides/slide1.xml" Id="R114ceab5a05143be" /><Relationship Type="http://schemas.openxmlformats.org/officeDocument/2006/relationships/slide" Target="/ppt/slides/slide2.xml" Id="R867950c1dd2a4ef6" /><Relationship Type="http://schemas.openxmlformats.org/officeDocument/2006/relationships/slide" Target="/ppt/slides/slide3.xml" Id="Re0e8fa316c8b4779" /><Relationship Type="http://schemas.openxmlformats.org/officeDocument/2006/relationships/slide" Target="/ppt/slides/slide4.xml" Id="Re06818270b5b410f" /><Relationship Type="http://schemas.openxmlformats.org/officeDocument/2006/relationships/slide" Target="/ppt/slides/slide5.xml" Id="R523b3fe325914cee" /><Relationship Type="http://schemas.openxmlformats.org/officeDocument/2006/relationships/slide" Target="/ppt/slides/slide6.xml" Id="R34a3b4ba3ed94fe5" /><Relationship Type="http://schemas.openxmlformats.org/officeDocument/2006/relationships/slide" Target="/ppt/slides/slide7.xml" Id="R9c0eb5e67df74b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fb65c067774c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df9015da5d4bbc" /><Relationship Type="http://schemas.openxmlformats.org/officeDocument/2006/relationships/theme" Target="/ppt/slideMasters/theme/theme1.xml" Id="Rd2126d3de06e4a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df9015da5d4b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fd5ad3f8d648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16146b8a54a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dd8867dd264b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dd54e0564d4c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85cac24d8c41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8b844c754c4b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ee4c8ee1e847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Sirius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Sirius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Sirius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Sirius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Sirius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Sirius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−424 635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43 271 695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158 474 966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185 420 904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Sirius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FOSSE ODDVAR A  –  78,0 %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FOSSE BEATE HOLE  –  15,4 %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HOLE AUD MARIT  –  6,6 %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Sirius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Domkirkeplassen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940 600 278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Sirius AS</a:t>
            </a:r>
          </a:p>
        </p:txBody>
      </p:sp>
    </p:spTree>
  </p:cSld>
  <p:clrMapOvr>
    <a:masterClrMapping xmlns:a="http://schemas.openxmlformats.org/drawingml/2006/main"/>
  </p:clrMapOvr>
</p:sld>
</file>