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7a90161b7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b966291454add"/>
  </p:sldMasterIdLst>
  <p:sldIdLst>
    <p:sldId xmlns:r="http://schemas.openxmlformats.org/officeDocument/2006/relationships" id="256" r:id="R17cc4bbaa4c14c23"/>
    <p:sldId xmlns:r="http://schemas.openxmlformats.org/officeDocument/2006/relationships" id="257" r:id="R3e0ac7a3b4e54bb6"/>
    <p:sldId xmlns:r="http://schemas.openxmlformats.org/officeDocument/2006/relationships" id="258" r:id="R9b3eb6ddd32f4a8e"/>
    <p:sldId xmlns:r="http://schemas.openxmlformats.org/officeDocument/2006/relationships" id="259" r:id="R6602fbdca4e84533"/>
    <p:sldId xmlns:r="http://schemas.openxmlformats.org/officeDocument/2006/relationships" id="260" r:id="R674884b1a015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b966291454add" /><Relationship Type="http://schemas.openxmlformats.org/officeDocument/2006/relationships/slide" Target="/ppt/slides/slide1.xml" Id="R17cc4bbaa4c14c23" /><Relationship Type="http://schemas.openxmlformats.org/officeDocument/2006/relationships/slide" Target="/ppt/slides/slide2.xml" Id="R3e0ac7a3b4e54bb6" /><Relationship Type="http://schemas.openxmlformats.org/officeDocument/2006/relationships/slide" Target="/ppt/slides/slide3.xml" Id="R9b3eb6ddd32f4a8e" /><Relationship Type="http://schemas.openxmlformats.org/officeDocument/2006/relationships/slide" Target="/ppt/slides/slide4.xml" Id="R6602fbdca4e84533" /><Relationship Type="http://schemas.openxmlformats.org/officeDocument/2006/relationships/slide" Target="/ppt/slides/slide5.xml" Id="R674884b1a015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b20542023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4e2ae0b4d4f28" /><Relationship Type="http://schemas.openxmlformats.org/officeDocument/2006/relationships/theme" Target="/ppt/slideMasters/theme/theme1.xml" Id="Rf496c7b5e8f9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4e2ae0b4d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24f609cbe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bfb73ba92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03f81752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5e6d892ac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a43a52626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KOMMUNE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