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b7ee000fca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9adf5d697243bd"/>
  </p:sldMasterIdLst>
  <p:sldIdLst>
    <p:sldId xmlns:r="http://schemas.openxmlformats.org/officeDocument/2006/relationships" id="256" r:id="R1dd7961da21f48f3"/>
    <p:sldId xmlns:r="http://schemas.openxmlformats.org/officeDocument/2006/relationships" id="257" r:id="Rb8a50b193da54734"/>
    <p:sldId xmlns:r="http://schemas.openxmlformats.org/officeDocument/2006/relationships" id="258" r:id="R04bf2d4483a74eef"/>
    <p:sldId xmlns:r="http://schemas.openxmlformats.org/officeDocument/2006/relationships" id="259" r:id="Rcefbfdb2cbfa48d8"/>
    <p:sldId xmlns:r="http://schemas.openxmlformats.org/officeDocument/2006/relationships" id="260" r:id="Rb07bae1f8a814a9e"/>
    <p:sldId xmlns:r="http://schemas.openxmlformats.org/officeDocument/2006/relationships" id="261" r:id="R24635fea343f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adf5d697243bd" /><Relationship Type="http://schemas.openxmlformats.org/officeDocument/2006/relationships/slide" Target="/ppt/slides/slide1.xml" Id="R1dd7961da21f48f3" /><Relationship Type="http://schemas.openxmlformats.org/officeDocument/2006/relationships/slide" Target="/ppt/slides/slide2.xml" Id="Rb8a50b193da54734" /><Relationship Type="http://schemas.openxmlformats.org/officeDocument/2006/relationships/slide" Target="/ppt/slides/slide3.xml" Id="R04bf2d4483a74eef" /><Relationship Type="http://schemas.openxmlformats.org/officeDocument/2006/relationships/slide" Target="/ppt/slides/slide4.xml" Id="Rcefbfdb2cbfa48d8" /><Relationship Type="http://schemas.openxmlformats.org/officeDocument/2006/relationships/slide" Target="/ppt/slides/slide5.xml" Id="Rb07bae1f8a814a9e" /><Relationship Type="http://schemas.openxmlformats.org/officeDocument/2006/relationships/slide" Target="/ppt/slides/slide6.xml" Id="R24635fea343f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04036233c41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e97df42e7450a" /><Relationship Type="http://schemas.openxmlformats.org/officeDocument/2006/relationships/theme" Target="/ppt/slideMasters/theme/theme1.xml" Id="Rb94b290a9668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2e97df42e745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522c810de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6a8eaa46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c16990cad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11cb7659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561bc7222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95864f36c47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