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ccb042db1f49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31e8caf3634e34"/>
  </p:sldMasterIdLst>
  <p:sldIdLst>
    <p:sldId xmlns:r="http://schemas.openxmlformats.org/officeDocument/2006/relationships" id="256" r:id="Rd4204a44a0ec417b"/>
    <p:sldId xmlns:r="http://schemas.openxmlformats.org/officeDocument/2006/relationships" id="257" r:id="Rbb9a688ba7624745"/>
    <p:sldId xmlns:r="http://schemas.openxmlformats.org/officeDocument/2006/relationships" id="258" r:id="R593bfd895ecc4a63"/>
    <p:sldId xmlns:r="http://schemas.openxmlformats.org/officeDocument/2006/relationships" id="259" r:id="R09b639960b724adf"/>
    <p:sldId xmlns:r="http://schemas.openxmlformats.org/officeDocument/2006/relationships" id="260" r:id="R9056338ac02a49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31e8caf3634e34" /><Relationship Type="http://schemas.openxmlformats.org/officeDocument/2006/relationships/slide" Target="/ppt/slides/slide1.xml" Id="Rd4204a44a0ec417b" /><Relationship Type="http://schemas.openxmlformats.org/officeDocument/2006/relationships/slide" Target="/ppt/slides/slide2.xml" Id="Rbb9a688ba7624745" /><Relationship Type="http://schemas.openxmlformats.org/officeDocument/2006/relationships/slide" Target="/ppt/slides/slide3.xml" Id="R593bfd895ecc4a63" /><Relationship Type="http://schemas.openxmlformats.org/officeDocument/2006/relationships/slide" Target="/ppt/slides/slide4.xml" Id="R09b639960b724adf" /><Relationship Type="http://schemas.openxmlformats.org/officeDocument/2006/relationships/slide" Target="/ppt/slides/slide5.xml" Id="R9056338ac02a49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0dd16ffcf4f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1311876d54462" /><Relationship Type="http://schemas.openxmlformats.org/officeDocument/2006/relationships/theme" Target="/ppt/slideMasters/theme/theme1.xml" Id="R18849eb6c0844c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41311876d544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20cacebc94a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46c50643643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530480cbc45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41c4e47dc47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4f2b068724e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LEBESBY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LEBESBY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LEBESBY KOMMUNE ble etablert [år] og holder til i Kjøllefjord.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LEBESBY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LEBESBY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LEBESBY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152/154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9790 Kjøllefjord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postmottak@lebesby.kommune.no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www.lebesby.kommune.no/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940 400 392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LEBESBY KOMMUNE</a:t>
            </a:r>
          </a:p>
        </p:txBody>
      </p:sp>
    </p:spTree>
  </p:cSld>
  <p:clrMapOvr>
    <a:masterClrMapping xmlns:a="http://schemas.openxmlformats.org/drawingml/2006/main"/>
  </p:clrMapOvr>
</p:sld>
</file>