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5aa29590194b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abe24c1f054eb2"/>
  </p:sldMasterIdLst>
  <p:sldIdLst>
    <p:sldId xmlns:r="http://schemas.openxmlformats.org/officeDocument/2006/relationships" id="256" r:id="R770b9fb79ace4be7"/>
    <p:sldId xmlns:r="http://schemas.openxmlformats.org/officeDocument/2006/relationships" id="257" r:id="R55bc4af53a494bdd"/>
    <p:sldId xmlns:r="http://schemas.openxmlformats.org/officeDocument/2006/relationships" id="258" r:id="Rbede246866da439b"/>
    <p:sldId xmlns:r="http://schemas.openxmlformats.org/officeDocument/2006/relationships" id="259" r:id="R242a3f44e7ad4429"/>
    <p:sldId xmlns:r="http://schemas.openxmlformats.org/officeDocument/2006/relationships" id="260" r:id="R77141be3348544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abe24c1f054eb2" /><Relationship Type="http://schemas.openxmlformats.org/officeDocument/2006/relationships/slide" Target="/ppt/slides/slide1.xml" Id="R770b9fb79ace4be7" /><Relationship Type="http://schemas.openxmlformats.org/officeDocument/2006/relationships/slide" Target="/ppt/slides/slide2.xml" Id="R55bc4af53a494bdd" /><Relationship Type="http://schemas.openxmlformats.org/officeDocument/2006/relationships/slide" Target="/ppt/slides/slide3.xml" Id="Rbede246866da439b" /><Relationship Type="http://schemas.openxmlformats.org/officeDocument/2006/relationships/slide" Target="/ppt/slides/slide4.xml" Id="R242a3f44e7ad4429" /><Relationship Type="http://schemas.openxmlformats.org/officeDocument/2006/relationships/slide" Target="/ppt/slides/slide5.xml" Id="R77141be3348544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2fd86c194147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db996e0c54d4d" /><Relationship Type="http://schemas.openxmlformats.org/officeDocument/2006/relationships/theme" Target="/ppt/slideMasters/theme/theme1.xml" Id="Rd9af1954c75440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4db996e0c54d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77f27893d43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2d457353847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99932a3934e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77e72c3d440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3d106738f4f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GAIVUONA SUOHKAN KÅFJORD KOMMUNE KAIVUONON KOMUUNI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GAIVUONA SUOHKAN KÅFJORD KOMMUNE KAIVUONON KOMUUNI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GAIVUONA SUOHKAN KÅFJORD KOMMUNE KAIVUONON KOMUUNI ble etablert [år] og holder til i Olderdalen.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GAIVUONA SUOHKAN KÅFJORD KOMMUNE KAIVUONON KOMUUNI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GAIVUONA SUOHKAN KÅFJORD KOMMUNE KAIVUONON KOMUUNI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GAIVUONA SUOHKAN KÅFJORD KOMMUNE KAIVUONON KOMUUNI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9146 Olderdalen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 71 90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post@kafjord.kommune.no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www.kafjord.kommune.no/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940 363 586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GAIVUONA SUOHKAN KÅFJORD KOMMUNE KAIVUONON KOMUUNI</a:t>
            </a:r>
          </a:p>
        </p:txBody>
      </p:sp>
    </p:spTree>
  </p:cSld>
  <p:clrMapOvr>
    <a:masterClrMapping xmlns:a="http://schemas.openxmlformats.org/drawingml/2006/main"/>
  </p:clrMapOvr>
</p:sld>
</file>