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66a2690c204a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e137c1fafe4e2a"/>
  </p:sldMasterIdLst>
  <p:sldIdLst>
    <p:sldId xmlns:r="http://schemas.openxmlformats.org/officeDocument/2006/relationships" id="256" r:id="Ra1e009efeb9e4318"/>
    <p:sldId xmlns:r="http://schemas.openxmlformats.org/officeDocument/2006/relationships" id="257" r:id="Rf2b80d7662b74081"/>
    <p:sldId xmlns:r="http://schemas.openxmlformats.org/officeDocument/2006/relationships" id="258" r:id="R370e939ce5ff4614"/>
    <p:sldId xmlns:r="http://schemas.openxmlformats.org/officeDocument/2006/relationships" id="259" r:id="R8bff3b16cd2a4237"/>
    <p:sldId xmlns:r="http://schemas.openxmlformats.org/officeDocument/2006/relationships" id="260" r:id="Re59a1627f4274a9e"/>
    <p:sldId xmlns:r="http://schemas.openxmlformats.org/officeDocument/2006/relationships" id="261" r:id="Rb621d1c7e4e545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e137c1fafe4e2a" /><Relationship Type="http://schemas.openxmlformats.org/officeDocument/2006/relationships/slide" Target="/ppt/slides/slide1.xml" Id="Ra1e009efeb9e4318" /><Relationship Type="http://schemas.openxmlformats.org/officeDocument/2006/relationships/slide" Target="/ppt/slides/slide2.xml" Id="Rf2b80d7662b74081" /><Relationship Type="http://schemas.openxmlformats.org/officeDocument/2006/relationships/slide" Target="/ppt/slides/slide3.xml" Id="R370e939ce5ff4614" /><Relationship Type="http://schemas.openxmlformats.org/officeDocument/2006/relationships/slide" Target="/ppt/slides/slide4.xml" Id="R8bff3b16cd2a4237" /><Relationship Type="http://schemas.openxmlformats.org/officeDocument/2006/relationships/slide" Target="/ppt/slides/slide5.xml" Id="Re59a1627f4274a9e" /><Relationship Type="http://schemas.openxmlformats.org/officeDocument/2006/relationships/slide" Target="/ppt/slides/slide6.xml" Id="Rb621d1c7e4e545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0ce7526ed741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c6d50e9f04fa9" /><Relationship Type="http://schemas.openxmlformats.org/officeDocument/2006/relationships/theme" Target="/ppt/slideMasters/theme/theme1.xml" Id="Rdac95dc6b09540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ec6d50e9f04f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f6090a5aa47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5a9a261994f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2dfe69a0346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106e68e1144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a8bbb077e4b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752ddf8fb4a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GAIVUONA SUOHKAN KÅFJORD KOMMUNE KAIVUONON KOMUUNI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GAIVUONA SUOHKAN KÅFJORD KOMMUNE KAIVUONON KOMUUNI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GAIVUONA SUOHKAN KÅFJORD KOMMUNE KAIVUONON KOMUUNI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GAIVUONA SUOHKAN KÅFJORD KOMMUNE KAIVUONON KOMUUNI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GAIVUONA SUOHKAN KÅFJORD KOMMUNE KAIVUONON KOMUUNI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GAIVUONA SUOHKAN KÅFJORD KOMMUNE KAIVUONON KOMUUNI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9146 Olderdalen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 71 90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post@kafjord.kommune.no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www.kafjord.kommune.no/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940 363 586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GAIVUONA SUOHKAN KÅFJORD KOMMUNE KAIVUONON KOMUUNI</a:t>
            </a:r>
          </a:p>
        </p:txBody>
      </p:sp>
    </p:spTree>
  </p:cSld>
  <p:clrMapOvr>
    <a:masterClrMapping xmlns:a="http://schemas.openxmlformats.org/drawingml/2006/main"/>
  </p:clrMapOvr>
</p:sld>
</file>