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cad7a35ad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4961fe95e46a8"/>
  </p:sldMasterIdLst>
  <p:sldIdLst>
    <p:sldId xmlns:r="http://schemas.openxmlformats.org/officeDocument/2006/relationships" id="256" r:id="Rf9b35fdb95df4045"/>
    <p:sldId xmlns:r="http://schemas.openxmlformats.org/officeDocument/2006/relationships" id="257" r:id="R61ae7c2c0fa843db"/>
    <p:sldId xmlns:r="http://schemas.openxmlformats.org/officeDocument/2006/relationships" id="258" r:id="Rebf6b28e7d364e6d"/>
    <p:sldId xmlns:r="http://schemas.openxmlformats.org/officeDocument/2006/relationships" id="259" r:id="R5d4dd27bb9184b37"/>
    <p:sldId xmlns:r="http://schemas.openxmlformats.org/officeDocument/2006/relationships" id="260" r:id="R8b3fe21d70bf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4961fe95e46a8" /><Relationship Type="http://schemas.openxmlformats.org/officeDocument/2006/relationships/slide" Target="/ppt/slides/slide1.xml" Id="Rf9b35fdb95df4045" /><Relationship Type="http://schemas.openxmlformats.org/officeDocument/2006/relationships/slide" Target="/ppt/slides/slide2.xml" Id="R61ae7c2c0fa843db" /><Relationship Type="http://schemas.openxmlformats.org/officeDocument/2006/relationships/slide" Target="/ppt/slides/slide3.xml" Id="Rebf6b28e7d364e6d" /><Relationship Type="http://schemas.openxmlformats.org/officeDocument/2006/relationships/slide" Target="/ppt/slides/slide4.xml" Id="R5d4dd27bb9184b37" /><Relationship Type="http://schemas.openxmlformats.org/officeDocument/2006/relationships/slide" Target="/ppt/slides/slide5.xml" Id="R8b3fe21d70bf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ee0008d8d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910d400f4a00" /><Relationship Type="http://schemas.openxmlformats.org/officeDocument/2006/relationships/theme" Target="/ppt/slideMasters/theme/theme1.xml" Id="Rac8aa5051196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7910d400f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4395ed13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29a2c94b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c7eeee24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79cdca4c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937fd92e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 KOMMUNE ble etablert [år] og holder til i Hansnes.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9130 Hansnes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postmottak@karlsoy.kommune.no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www.karlsoy.kommune.no/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