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e24f5d65c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28ab563344f19"/>
  </p:sldMasterIdLst>
  <p:sldIdLst>
    <p:sldId xmlns:r="http://schemas.openxmlformats.org/officeDocument/2006/relationships" id="256" r:id="R9f947c8a5da243d6"/>
    <p:sldId xmlns:r="http://schemas.openxmlformats.org/officeDocument/2006/relationships" id="257" r:id="Rc537512d8772496b"/>
    <p:sldId xmlns:r="http://schemas.openxmlformats.org/officeDocument/2006/relationships" id="258" r:id="Rb3a12a7936ec467b"/>
    <p:sldId xmlns:r="http://schemas.openxmlformats.org/officeDocument/2006/relationships" id="259" r:id="R9a0377abf432414b"/>
    <p:sldId xmlns:r="http://schemas.openxmlformats.org/officeDocument/2006/relationships" id="260" r:id="R701c1fbfdd17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28ab563344f19" /><Relationship Type="http://schemas.openxmlformats.org/officeDocument/2006/relationships/slide" Target="/ppt/slides/slide1.xml" Id="R9f947c8a5da243d6" /><Relationship Type="http://schemas.openxmlformats.org/officeDocument/2006/relationships/slide" Target="/ppt/slides/slide2.xml" Id="Rc537512d8772496b" /><Relationship Type="http://schemas.openxmlformats.org/officeDocument/2006/relationships/slide" Target="/ppt/slides/slide3.xml" Id="Rb3a12a7936ec467b" /><Relationship Type="http://schemas.openxmlformats.org/officeDocument/2006/relationships/slide" Target="/ppt/slides/slide4.xml" Id="R9a0377abf432414b" /><Relationship Type="http://schemas.openxmlformats.org/officeDocument/2006/relationships/slide" Target="/ppt/slides/slide5.xml" Id="R701c1fbfdd17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701cd3d03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1e64e4ff34dde" /><Relationship Type="http://schemas.openxmlformats.org/officeDocument/2006/relationships/theme" Target="/ppt/slideMasters/theme/theme1.xml" Id="R02e04f6064e6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1e64e4ff3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07e0a12f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f562054d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58db0c0b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6dda1696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1afef78e4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BALSFJORD KOMMUNE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72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940 208 580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