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f212c3ca3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697140cdc414a"/>
  </p:sldMasterIdLst>
  <p:sldIdLst>
    <p:sldId xmlns:r="http://schemas.openxmlformats.org/officeDocument/2006/relationships" id="256" r:id="R7b888f3a50934911"/>
    <p:sldId xmlns:r="http://schemas.openxmlformats.org/officeDocument/2006/relationships" id="257" r:id="Rd9aa71523c9a42f5"/>
    <p:sldId xmlns:r="http://schemas.openxmlformats.org/officeDocument/2006/relationships" id="258" r:id="R56a3f05a442f4f0d"/>
    <p:sldId xmlns:r="http://schemas.openxmlformats.org/officeDocument/2006/relationships" id="259" r:id="R77bfa95e99c4471d"/>
    <p:sldId xmlns:r="http://schemas.openxmlformats.org/officeDocument/2006/relationships" id="260" r:id="R3b94d1c1c3e14413"/>
    <p:sldId xmlns:r="http://schemas.openxmlformats.org/officeDocument/2006/relationships" id="261" r:id="R2ec873eedf9f4698"/>
    <p:sldId xmlns:r="http://schemas.openxmlformats.org/officeDocument/2006/relationships" id="262" r:id="Rc79af699b49c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697140cdc414a" /><Relationship Type="http://schemas.openxmlformats.org/officeDocument/2006/relationships/slide" Target="/ppt/slides/slide1.xml" Id="R7b888f3a50934911" /><Relationship Type="http://schemas.openxmlformats.org/officeDocument/2006/relationships/slide" Target="/ppt/slides/slide2.xml" Id="Rd9aa71523c9a42f5" /><Relationship Type="http://schemas.openxmlformats.org/officeDocument/2006/relationships/slide" Target="/ppt/slides/slide3.xml" Id="R56a3f05a442f4f0d" /><Relationship Type="http://schemas.openxmlformats.org/officeDocument/2006/relationships/slide" Target="/ppt/slides/slide4.xml" Id="R77bfa95e99c4471d" /><Relationship Type="http://schemas.openxmlformats.org/officeDocument/2006/relationships/slide" Target="/ppt/slides/slide5.xml" Id="R3b94d1c1c3e14413" /><Relationship Type="http://schemas.openxmlformats.org/officeDocument/2006/relationships/slide" Target="/ppt/slides/slide6.xml" Id="R2ec873eedf9f4698" /><Relationship Type="http://schemas.openxmlformats.org/officeDocument/2006/relationships/slide" Target="/ppt/slides/slide7.xml" Id="Rc79af699b49c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2f2d83565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2cf0c5fa84f97" /><Relationship Type="http://schemas.openxmlformats.org/officeDocument/2006/relationships/theme" Target="/ppt/slideMasters/theme/theme1.xml" Id="Re51917429684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2cf0c5fa8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b96d6c2e5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79e5df42d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dbce95be2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a56bcad53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02d1eaf2a4c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39d3b33864b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79b915740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65 560 036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69 836 978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FREDRIK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HANNE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MONA HAFSTAD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939 704 361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