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edb32a51645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ad95bcb094b55"/>
  </p:sldMasterIdLst>
  <p:sldIdLst>
    <p:sldId xmlns:r="http://schemas.openxmlformats.org/officeDocument/2006/relationships" id="256" r:id="R8c9c2c0592d74023"/>
    <p:sldId xmlns:r="http://schemas.openxmlformats.org/officeDocument/2006/relationships" id="257" r:id="R9e9985312aec4620"/>
    <p:sldId xmlns:r="http://schemas.openxmlformats.org/officeDocument/2006/relationships" id="258" r:id="R18c4c1383a4a4ea0"/>
    <p:sldId xmlns:r="http://schemas.openxmlformats.org/officeDocument/2006/relationships" id="259" r:id="R6d4a128dbaca4527"/>
    <p:sldId xmlns:r="http://schemas.openxmlformats.org/officeDocument/2006/relationships" id="260" r:id="R7f7268a04a244beb"/>
    <p:sldId xmlns:r="http://schemas.openxmlformats.org/officeDocument/2006/relationships" id="261" r:id="R899a6b1adf8d4f43"/>
    <p:sldId xmlns:r="http://schemas.openxmlformats.org/officeDocument/2006/relationships" id="262" r:id="Rbdf56bb59f33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ad95bcb094b55" /><Relationship Type="http://schemas.openxmlformats.org/officeDocument/2006/relationships/slide" Target="/ppt/slides/slide1.xml" Id="R8c9c2c0592d74023" /><Relationship Type="http://schemas.openxmlformats.org/officeDocument/2006/relationships/slide" Target="/ppt/slides/slide2.xml" Id="R9e9985312aec4620" /><Relationship Type="http://schemas.openxmlformats.org/officeDocument/2006/relationships/slide" Target="/ppt/slides/slide3.xml" Id="R18c4c1383a4a4ea0" /><Relationship Type="http://schemas.openxmlformats.org/officeDocument/2006/relationships/slide" Target="/ppt/slides/slide4.xml" Id="R6d4a128dbaca4527" /><Relationship Type="http://schemas.openxmlformats.org/officeDocument/2006/relationships/slide" Target="/ppt/slides/slide5.xml" Id="R7f7268a04a244beb" /><Relationship Type="http://schemas.openxmlformats.org/officeDocument/2006/relationships/slide" Target="/ppt/slides/slide6.xml" Id="R899a6b1adf8d4f43" /><Relationship Type="http://schemas.openxmlformats.org/officeDocument/2006/relationships/slide" Target="/ppt/slides/slide7.xml" Id="Rbdf56bb59f33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2100b4349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1b307092e4a21" /><Relationship Type="http://schemas.openxmlformats.org/officeDocument/2006/relationships/theme" Target="/ppt/slideMasters/theme/theme1.xml" Id="R8dd249570ce047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1b307092e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cc69e174947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63e6118a5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3b28f43274c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7201c08f44e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30acf44cd46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011cc62f54b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56464ae19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KVISLABAKKEN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KVISLABAKKEN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SALBERG BJØRN PETTER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SALBERG NINA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SALBERG TORKEL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SALBERG BIRGIT EINARSEN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939 603 263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