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b993c7469642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9178e5c6994e93"/>
  </p:sldMasterIdLst>
  <p:sldIdLst>
    <p:sldId xmlns:r="http://schemas.openxmlformats.org/officeDocument/2006/relationships" id="256" r:id="R6454f227a31a4b78"/>
    <p:sldId xmlns:r="http://schemas.openxmlformats.org/officeDocument/2006/relationships" id="257" r:id="R720cce6a37b246d8"/>
    <p:sldId xmlns:r="http://schemas.openxmlformats.org/officeDocument/2006/relationships" id="258" r:id="R5d811f7b34934eb1"/>
    <p:sldId xmlns:r="http://schemas.openxmlformats.org/officeDocument/2006/relationships" id="259" r:id="R0c09c2bdcfc74833"/>
    <p:sldId xmlns:r="http://schemas.openxmlformats.org/officeDocument/2006/relationships" id="260" r:id="R88ed6b97eb9a4649"/>
    <p:sldId xmlns:r="http://schemas.openxmlformats.org/officeDocument/2006/relationships" id="261" r:id="Rf9559485903b4c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9178e5c6994e93" /><Relationship Type="http://schemas.openxmlformats.org/officeDocument/2006/relationships/slide" Target="/ppt/slides/slide1.xml" Id="R6454f227a31a4b78" /><Relationship Type="http://schemas.openxmlformats.org/officeDocument/2006/relationships/slide" Target="/ppt/slides/slide2.xml" Id="R720cce6a37b246d8" /><Relationship Type="http://schemas.openxmlformats.org/officeDocument/2006/relationships/slide" Target="/ppt/slides/slide3.xml" Id="R5d811f7b34934eb1" /><Relationship Type="http://schemas.openxmlformats.org/officeDocument/2006/relationships/slide" Target="/ppt/slides/slide4.xml" Id="R0c09c2bdcfc74833" /><Relationship Type="http://schemas.openxmlformats.org/officeDocument/2006/relationships/slide" Target="/ppt/slides/slide5.xml" Id="R88ed6b97eb9a4649" /><Relationship Type="http://schemas.openxmlformats.org/officeDocument/2006/relationships/slide" Target="/ppt/slides/slide6.xml" Id="Rf9559485903b4c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782d1a34c34a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e5fd5db6b4945" /><Relationship Type="http://schemas.openxmlformats.org/officeDocument/2006/relationships/theme" Target="/ppt/slideMasters/theme/theme1.xml" Id="R1f84e01106ef4c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3e5fd5db6b49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6313837d740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2b49351f341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8ed6e029a40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568039b7143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2580196bf4f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41e3883c847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KVISLABAKKEN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KVISLABAKKEN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KVISLABAKKEN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KVISLABAKKEN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KVISLABAKKEN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KVISLABAKKEN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Wergelandsveien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7500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939 603 263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KVISLABAKKEN HOLDING AS</a:t>
            </a:r>
          </a:p>
        </p:txBody>
      </p:sp>
    </p:spTree>
  </p:cSld>
  <p:clrMapOvr>
    <a:masterClrMapping xmlns:a="http://schemas.openxmlformats.org/drawingml/2006/main"/>
  </p:clrMapOvr>
</p:sld>
</file>