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5528dc0fa1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8c024169a406d"/>
  </p:sldMasterIdLst>
  <p:sldIdLst>
    <p:sldId xmlns:r="http://schemas.openxmlformats.org/officeDocument/2006/relationships" id="256" r:id="R5256d3ef7fc245be"/>
    <p:sldId xmlns:r="http://schemas.openxmlformats.org/officeDocument/2006/relationships" id="257" r:id="Rad11f4c5467d47f8"/>
    <p:sldId xmlns:r="http://schemas.openxmlformats.org/officeDocument/2006/relationships" id="258" r:id="R0fef0dd05d8447a6"/>
    <p:sldId xmlns:r="http://schemas.openxmlformats.org/officeDocument/2006/relationships" id="259" r:id="R009fa101655d4f4e"/>
    <p:sldId xmlns:r="http://schemas.openxmlformats.org/officeDocument/2006/relationships" id="260" r:id="R8b6f4c8bc5f04275"/>
    <p:sldId xmlns:r="http://schemas.openxmlformats.org/officeDocument/2006/relationships" id="261" r:id="R0147ef3f47c84e3d"/>
    <p:sldId xmlns:r="http://schemas.openxmlformats.org/officeDocument/2006/relationships" id="262" r:id="R82c0a9a68379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8c024169a406d" /><Relationship Type="http://schemas.openxmlformats.org/officeDocument/2006/relationships/slide" Target="/ppt/slides/slide1.xml" Id="R5256d3ef7fc245be" /><Relationship Type="http://schemas.openxmlformats.org/officeDocument/2006/relationships/slide" Target="/ppt/slides/slide2.xml" Id="Rad11f4c5467d47f8" /><Relationship Type="http://schemas.openxmlformats.org/officeDocument/2006/relationships/slide" Target="/ppt/slides/slide3.xml" Id="R0fef0dd05d8447a6" /><Relationship Type="http://schemas.openxmlformats.org/officeDocument/2006/relationships/slide" Target="/ppt/slides/slide4.xml" Id="R009fa101655d4f4e" /><Relationship Type="http://schemas.openxmlformats.org/officeDocument/2006/relationships/slide" Target="/ppt/slides/slide5.xml" Id="R8b6f4c8bc5f04275" /><Relationship Type="http://schemas.openxmlformats.org/officeDocument/2006/relationships/slide" Target="/ppt/slides/slide6.xml" Id="R0147ef3f47c84e3d" /><Relationship Type="http://schemas.openxmlformats.org/officeDocument/2006/relationships/slide" Target="/ppt/slides/slide7.xml" Id="R82c0a9a68379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fe2eeff3a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78a0f909049b9" /><Relationship Type="http://schemas.openxmlformats.org/officeDocument/2006/relationships/theme" Target="/ppt/slideMasters/theme/theme1.xml" Id="Rd2ba9ea3e889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78a0f9090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b34ef6b6c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413bec4d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195ca1f95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ed9d350a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5cfac9d0e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9ba1cf513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e45b68d3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