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a485c19354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58960592c54aa0"/>
  </p:sldMasterIdLst>
  <p:sldIdLst>
    <p:sldId xmlns:r="http://schemas.openxmlformats.org/officeDocument/2006/relationships" id="256" r:id="Rc5ee5faeffd34110"/>
    <p:sldId xmlns:r="http://schemas.openxmlformats.org/officeDocument/2006/relationships" id="257" r:id="R958530ca419b42ff"/>
    <p:sldId xmlns:r="http://schemas.openxmlformats.org/officeDocument/2006/relationships" id="258" r:id="R514b5b1d5ca44110"/>
    <p:sldId xmlns:r="http://schemas.openxmlformats.org/officeDocument/2006/relationships" id="259" r:id="Re118b98006fd405d"/>
    <p:sldId xmlns:r="http://schemas.openxmlformats.org/officeDocument/2006/relationships" id="260" r:id="R764860779aad4bff"/>
    <p:sldId xmlns:r="http://schemas.openxmlformats.org/officeDocument/2006/relationships" id="261" r:id="Rc02dbbc761d64605"/>
    <p:sldId xmlns:r="http://schemas.openxmlformats.org/officeDocument/2006/relationships" id="262" r:id="R304defb4147a40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8960592c54aa0" /><Relationship Type="http://schemas.openxmlformats.org/officeDocument/2006/relationships/slide" Target="/ppt/slides/slide1.xml" Id="Rc5ee5faeffd34110" /><Relationship Type="http://schemas.openxmlformats.org/officeDocument/2006/relationships/slide" Target="/ppt/slides/slide2.xml" Id="R958530ca419b42ff" /><Relationship Type="http://schemas.openxmlformats.org/officeDocument/2006/relationships/slide" Target="/ppt/slides/slide3.xml" Id="R514b5b1d5ca44110" /><Relationship Type="http://schemas.openxmlformats.org/officeDocument/2006/relationships/slide" Target="/ppt/slides/slide4.xml" Id="Re118b98006fd405d" /><Relationship Type="http://schemas.openxmlformats.org/officeDocument/2006/relationships/slide" Target="/ppt/slides/slide5.xml" Id="R764860779aad4bff" /><Relationship Type="http://schemas.openxmlformats.org/officeDocument/2006/relationships/slide" Target="/ppt/slides/slide6.xml" Id="Rc02dbbc761d64605" /><Relationship Type="http://schemas.openxmlformats.org/officeDocument/2006/relationships/slide" Target="/ppt/slides/slide7.xml" Id="R304defb4147a40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7c86121ba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f0ebf58694243" /><Relationship Type="http://schemas.openxmlformats.org/officeDocument/2006/relationships/theme" Target="/ppt/slideMasters/theme/theme1.xml" Id="R5ea3e8cd7aee4e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f0ebf586942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8081386c1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337903498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de489de084b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dfe75185b41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f72b0b13e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ce418a3b143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c26562f69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79 906 504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87 951 202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67530664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939 458 875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