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3e16dd93b1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998bab59d94665"/>
  </p:sldMasterIdLst>
  <p:sldIdLst>
    <p:sldId xmlns:r="http://schemas.openxmlformats.org/officeDocument/2006/relationships" id="256" r:id="R641ec28ec568403e"/>
    <p:sldId xmlns:r="http://schemas.openxmlformats.org/officeDocument/2006/relationships" id="257" r:id="Rceab0c45da4840f3"/>
    <p:sldId xmlns:r="http://schemas.openxmlformats.org/officeDocument/2006/relationships" id="258" r:id="R502800a97fff4c44"/>
    <p:sldId xmlns:r="http://schemas.openxmlformats.org/officeDocument/2006/relationships" id="259" r:id="R9a57800b7e194680"/>
    <p:sldId xmlns:r="http://schemas.openxmlformats.org/officeDocument/2006/relationships" id="260" r:id="R74096abba0bc424b"/>
    <p:sldId xmlns:r="http://schemas.openxmlformats.org/officeDocument/2006/relationships" id="261" r:id="R33597245cd1140b2"/>
    <p:sldId xmlns:r="http://schemas.openxmlformats.org/officeDocument/2006/relationships" id="262" r:id="R5bd725d4669741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998bab59d94665" /><Relationship Type="http://schemas.openxmlformats.org/officeDocument/2006/relationships/slide" Target="/ppt/slides/slide1.xml" Id="R641ec28ec568403e" /><Relationship Type="http://schemas.openxmlformats.org/officeDocument/2006/relationships/slide" Target="/ppt/slides/slide2.xml" Id="Rceab0c45da4840f3" /><Relationship Type="http://schemas.openxmlformats.org/officeDocument/2006/relationships/slide" Target="/ppt/slides/slide3.xml" Id="R502800a97fff4c44" /><Relationship Type="http://schemas.openxmlformats.org/officeDocument/2006/relationships/slide" Target="/ppt/slides/slide4.xml" Id="R9a57800b7e194680" /><Relationship Type="http://schemas.openxmlformats.org/officeDocument/2006/relationships/slide" Target="/ppt/slides/slide5.xml" Id="R74096abba0bc424b" /><Relationship Type="http://schemas.openxmlformats.org/officeDocument/2006/relationships/slide" Target="/ppt/slides/slide6.xml" Id="R33597245cd1140b2" /><Relationship Type="http://schemas.openxmlformats.org/officeDocument/2006/relationships/slide" Target="/ppt/slides/slide7.xml" Id="R5bd725d4669741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ecea83d29b41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239b1672f4fbc" /><Relationship Type="http://schemas.openxmlformats.org/officeDocument/2006/relationships/theme" Target="/ppt/slideMasters/theme/theme1.xml" Id="R0ff135d2a71b49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9239b1672f4f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ec56e1d11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52e23eb3e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532aece6e44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75e7d155a48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6de25042c46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708beb59f42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e46355b9941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NBO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NBO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−544 473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1 856 475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22 783 784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22 787 387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JOHANNESSEN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JOHANNESSEN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Storåsveien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939 342 575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NBO INVEST AS</a:t>
            </a:r>
          </a:p>
        </p:txBody>
      </p:sp>
    </p:spTree>
  </p:cSld>
  <p:clrMapOvr>
    <a:masterClrMapping xmlns:a="http://schemas.openxmlformats.org/drawingml/2006/main"/>
  </p:clrMapOvr>
</p:sld>
</file>