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115faca3a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51ee1834940b2"/>
  </p:sldMasterIdLst>
  <p:sldIdLst>
    <p:sldId xmlns:r="http://schemas.openxmlformats.org/officeDocument/2006/relationships" id="256" r:id="R22d3d4d8755f4302"/>
    <p:sldId xmlns:r="http://schemas.openxmlformats.org/officeDocument/2006/relationships" id="257" r:id="R8903d26e84a44c77"/>
    <p:sldId xmlns:r="http://schemas.openxmlformats.org/officeDocument/2006/relationships" id="258" r:id="Rbcec40549df2424b"/>
    <p:sldId xmlns:r="http://schemas.openxmlformats.org/officeDocument/2006/relationships" id="259" r:id="Re4dda9bb13b5466c"/>
    <p:sldId xmlns:r="http://schemas.openxmlformats.org/officeDocument/2006/relationships" id="260" r:id="R8d7bf24528a6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51ee1834940b2" /><Relationship Type="http://schemas.openxmlformats.org/officeDocument/2006/relationships/slide" Target="/ppt/slides/slide1.xml" Id="R22d3d4d8755f4302" /><Relationship Type="http://schemas.openxmlformats.org/officeDocument/2006/relationships/slide" Target="/ppt/slides/slide2.xml" Id="R8903d26e84a44c77" /><Relationship Type="http://schemas.openxmlformats.org/officeDocument/2006/relationships/slide" Target="/ppt/slides/slide3.xml" Id="Rbcec40549df2424b" /><Relationship Type="http://schemas.openxmlformats.org/officeDocument/2006/relationships/slide" Target="/ppt/slides/slide4.xml" Id="Re4dda9bb13b5466c" /><Relationship Type="http://schemas.openxmlformats.org/officeDocument/2006/relationships/slide" Target="/ppt/slides/slide5.xml" Id="R8d7bf24528a6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c17a45c3e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0c3cafbb41be" /><Relationship Type="http://schemas.openxmlformats.org/officeDocument/2006/relationships/theme" Target="/ppt/slideMasters/theme/theme1.xml" Id="Rb3674a162014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a0c3cafbb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5afad851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c72912799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7c44cc63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05753dc66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f1c153176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