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b1e98b358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d2b720cc14680"/>
  </p:sldMasterIdLst>
  <p:sldIdLst>
    <p:sldId xmlns:r="http://schemas.openxmlformats.org/officeDocument/2006/relationships" id="256" r:id="Rcee0f7da7e7c4607"/>
    <p:sldId xmlns:r="http://schemas.openxmlformats.org/officeDocument/2006/relationships" id="257" r:id="R1c00b322af974ecd"/>
    <p:sldId xmlns:r="http://schemas.openxmlformats.org/officeDocument/2006/relationships" id="258" r:id="R5ab146c1e0824429"/>
    <p:sldId xmlns:r="http://schemas.openxmlformats.org/officeDocument/2006/relationships" id="259" r:id="Rd0a9c25072ea44b4"/>
    <p:sldId xmlns:r="http://schemas.openxmlformats.org/officeDocument/2006/relationships" id="260" r:id="R0a3b81d12f5a411d"/>
    <p:sldId xmlns:r="http://schemas.openxmlformats.org/officeDocument/2006/relationships" id="261" r:id="Rd320c072cded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d2b720cc14680" /><Relationship Type="http://schemas.openxmlformats.org/officeDocument/2006/relationships/slide" Target="/ppt/slides/slide1.xml" Id="Rcee0f7da7e7c4607" /><Relationship Type="http://schemas.openxmlformats.org/officeDocument/2006/relationships/slide" Target="/ppt/slides/slide2.xml" Id="R1c00b322af974ecd" /><Relationship Type="http://schemas.openxmlformats.org/officeDocument/2006/relationships/slide" Target="/ppt/slides/slide3.xml" Id="R5ab146c1e0824429" /><Relationship Type="http://schemas.openxmlformats.org/officeDocument/2006/relationships/slide" Target="/ppt/slides/slide4.xml" Id="Rd0a9c25072ea44b4" /><Relationship Type="http://schemas.openxmlformats.org/officeDocument/2006/relationships/slide" Target="/ppt/slides/slide5.xml" Id="R0a3b81d12f5a411d" /><Relationship Type="http://schemas.openxmlformats.org/officeDocument/2006/relationships/slide" Target="/ppt/slides/slide6.xml" Id="Rd320c072cded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1d502ef70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6248e15946bb" /><Relationship Type="http://schemas.openxmlformats.org/officeDocument/2006/relationships/theme" Target="/ppt/slideMasters/theme/theme1.xml" Id="R0a77ad6cc166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e6248e159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2f6e942c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09902c4b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f71e0bc35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f407db06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bff0a32d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84b61cfd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