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18f9aaf78b4c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98f78bb5e74532"/>
  </p:sldMasterIdLst>
  <p:sldIdLst>
    <p:sldId xmlns:r="http://schemas.openxmlformats.org/officeDocument/2006/relationships" id="256" r:id="Ra08f6d82c2c44286"/>
    <p:sldId xmlns:r="http://schemas.openxmlformats.org/officeDocument/2006/relationships" id="257" r:id="Rc02a827e221446c2"/>
    <p:sldId xmlns:r="http://schemas.openxmlformats.org/officeDocument/2006/relationships" id="258" r:id="R3c0e6974f82a49ad"/>
    <p:sldId xmlns:r="http://schemas.openxmlformats.org/officeDocument/2006/relationships" id="259" r:id="Ra543040e5cc042e0"/>
    <p:sldId xmlns:r="http://schemas.openxmlformats.org/officeDocument/2006/relationships" id="260" r:id="R88a73989d3ab4c16"/>
    <p:sldId xmlns:r="http://schemas.openxmlformats.org/officeDocument/2006/relationships" id="261" r:id="Rfe982000a74144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8f78bb5e74532" /><Relationship Type="http://schemas.openxmlformats.org/officeDocument/2006/relationships/slide" Target="/ppt/slides/slide1.xml" Id="Ra08f6d82c2c44286" /><Relationship Type="http://schemas.openxmlformats.org/officeDocument/2006/relationships/slide" Target="/ppt/slides/slide2.xml" Id="Rc02a827e221446c2" /><Relationship Type="http://schemas.openxmlformats.org/officeDocument/2006/relationships/slide" Target="/ppt/slides/slide3.xml" Id="R3c0e6974f82a49ad" /><Relationship Type="http://schemas.openxmlformats.org/officeDocument/2006/relationships/slide" Target="/ppt/slides/slide4.xml" Id="Ra543040e5cc042e0" /><Relationship Type="http://schemas.openxmlformats.org/officeDocument/2006/relationships/slide" Target="/ppt/slides/slide5.xml" Id="R88a73989d3ab4c16" /><Relationship Type="http://schemas.openxmlformats.org/officeDocument/2006/relationships/slide" Target="/ppt/slides/slide6.xml" Id="Rfe982000a74144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8ff8359ce4d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bfd87a0974f10" /><Relationship Type="http://schemas.openxmlformats.org/officeDocument/2006/relationships/theme" Target="/ppt/slideMasters/theme/theme1.xml" Id="Rea1ccd6b67774c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1bfd87a097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4f5d0251d4f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56283ef4546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6355cb56040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575284a1a45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b78b932e347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f9d1126a448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LUTHERSK MISJONSSAMBAND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LUTHERSK MISJONSSAMBAND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485 303 005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11 075 243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9 659 956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339 872 611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517 272 980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Sinsenveien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okonomi@nlm.no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938 679 177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