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d133679b4c41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191e3087cf4b8e"/>
  </p:sldMasterIdLst>
  <p:sldIdLst>
    <p:sldId xmlns:r="http://schemas.openxmlformats.org/officeDocument/2006/relationships" id="256" r:id="R1c29b100cb2c4689"/>
    <p:sldId xmlns:r="http://schemas.openxmlformats.org/officeDocument/2006/relationships" id="257" r:id="Rd80c8dd4f6714b83"/>
    <p:sldId xmlns:r="http://schemas.openxmlformats.org/officeDocument/2006/relationships" id="258" r:id="Rb0e44ed8d03b447c"/>
    <p:sldId xmlns:r="http://schemas.openxmlformats.org/officeDocument/2006/relationships" id="259" r:id="Rbf771f0380e14a6a"/>
    <p:sldId xmlns:r="http://schemas.openxmlformats.org/officeDocument/2006/relationships" id="260" r:id="Rc3d198f1581f45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91e3087cf4b8e" /><Relationship Type="http://schemas.openxmlformats.org/officeDocument/2006/relationships/slide" Target="/ppt/slides/slide1.xml" Id="R1c29b100cb2c4689" /><Relationship Type="http://schemas.openxmlformats.org/officeDocument/2006/relationships/slide" Target="/ppt/slides/slide2.xml" Id="Rd80c8dd4f6714b83" /><Relationship Type="http://schemas.openxmlformats.org/officeDocument/2006/relationships/slide" Target="/ppt/slides/slide3.xml" Id="Rb0e44ed8d03b447c" /><Relationship Type="http://schemas.openxmlformats.org/officeDocument/2006/relationships/slide" Target="/ppt/slides/slide4.xml" Id="Rbf771f0380e14a6a" /><Relationship Type="http://schemas.openxmlformats.org/officeDocument/2006/relationships/slide" Target="/ppt/slides/slide5.xml" Id="Rc3d198f1581f45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84d2dcd5944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474969208428e" /><Relationship Type="http://schemas.openxmlformats.org/officeDocument/2006/relationships/theme" Target="/ppt/slideMasters/theme/theme1.xml" Id="R1f0ec59116e940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e47496920842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fdb3f640c43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8e3ab27bd43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be50812ca4c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c8a90c45146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5bb7b989e4d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 KOMMUNE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938 679 088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