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b26fde9f4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c21f795204d50"/>
  </p:sldMasterIdLst>
  <p:sldIdLst>
    <p:sldId xmlns:r="http://schemas.openxmlformats.org/officeDocument/2006/relationships" id="256" r:id="R22fdcbc5bcab4afc"/>
    <p:sldId xmlns:r="http://schemas.openxmlformats.org/officeDocument/2006/relationships" id="257" r:id="R1240761019564d22"/>
    <p:sldId xmlns:r="http://schemas.openxmlformats.org/officeDocument/2006/relationships" id="258" r:id="Rac1e87cc2b2a4a07"/>
    <p:sldId xmlns:r="http://schemas.openxmlformats.org/officeDocument/2006/relationships" id="259" r:id="R43f92d1d8da04cda"/>
    <p:sldId xmlns:r="http://schemas.openxmlformats.org/officeDocument/2006/relationships" id="260" r:id="Re071850350d04a58"/>
    <p:sldId xmlns:r="http://schemas.openxmlformats.org/officeDocument/2006/relationships" id="261" r:id="Ra87d808c5306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c21f795204d50" /><Relationship Type="http://schemas.openxmlformats.org/officeDocument/2006/relationships/slide" Target="/ppt/slides/slide1.xml" Id="R22fdcbc5bcab4afc" /><Relationship Type="http://schemas.openxmlformats.org/officeDocument/2006/relationships/slide" Target="/ppt/slides/slide2.xml" Id="R1240761019564d22" /><Relationship Type="http://schemas.openxmlformats.org/officeDocument/2006/relationships/slide" Target="/ppt/slides/slide3.xml" Id="Rac1e87cc2b2a4a07" /><Relationship Type="http://schemas.openxmlformats.org/officeDocument/2006/relationships/slide" Target="/ppt/slides/slide4.xml" Id="R43f92d1d8da04cda" /><Relationship Type="http://schemas.openxmlformats.org/officeDocument/2006/relationships/slide" Target="/ppt/slides/slide5.xml" Id="Re071850350d04a58" /><Relationship Type="http://schemas.openxmlformats.org/officeDocument/2006/relationships/slide" Target="/ppt/slides/slide6.xml" Id="Ra87d808c5306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dc00e186f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1a43c6ab4161" /><Relationship Type="http://schemas.openxmlformats.org/officeDocument/2006/relationships/theme" Target="/ppt/slideMasters/theme/theme1.xml" Id="Rb0e1918471c9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61a43c6ab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70734fcc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00c18482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0942340d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b3e14d5b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b024707d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de7f4cf2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