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779e7c0a5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b9e175f5b4c2f"/>
  </p:sldMasterIdLst>
  <p:sldIdLst>
    <p:sldId xmlns:r="http://schemas.openxmlformats.org/officeDocument/2006/relationships" id="256" r:id="Ra7c6a4080b724b7b"/>
    <p:sldId xmlns:r="http://schemas.openxmlformats.org/officeDocument/2006/relationships" id="257" r:id="R38d1977299504ab2"/>
    <p:sldId xmlns:r="http://schemas.openxmlformats.org/officeDocument/2006/relationships" id="258" r:id="R86bff86694584965"/>
    <p:sldId xmlns:r="http://schemas.openxmlformats.org/officeDocument/2006/relationships" id="259" r:id="R431ee82e4ae84025"/>
    <p:sldId xmlns:r="http://schemas.openxmlformats.org/officeDocument/2006/relationships" id="260" r:id="R9641eea0e809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b9e175f5b4c2f" /><Relationship Type="http://schemas.openxmlformats.org/officeDocument/2006/relationships/slide" Target="/ppt/slides/slide1.xml" Id="Ra7c6a4080b724b7b" /><Relationship Type="http://schemas.openxmlformats.org/officeDocument/2006/relationships/slide" Target="/ppt/slides/slide2.xml" Id="R38d1977299504ab2" /><Relationship Type="http://schemas.openxmlformats.org/officeDocument/2006/relationships/slide" Target="/ppt/slides/slide3.xml" Id="R86bff86694584965" /><Relationship Type="http://schemas.openxmlformats.org/officeDocument/2006/relationships/slide" Target="/ppt/slides/slide4.xml" Id="R431ee82e4ae84025" /><Relationship Type="http://schemas.openxmlformats.org/officeDocument/2006/relationships/slide" Target="/ppt/slides/slide5.xml" Id="R9641eea0e809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44527bad6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445fefc44bd3" /><Relationship Type="http://schemas.openxmlformats.org/officeDocument/2006/relationships/theme" Target="/ppt/slideMasters/theme/theme1.xml" Id="Rce5cc2f189f3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4445fefc4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fe3234671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9ddffc71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a81bde71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badcd84b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7c99e4ce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