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6947f07b7e4a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47e5b7f6274ac9"/>
  </p:sldMasterIdLst>
  <p:sldIdLst>
    <p:sldId xmlns:r="http://schemas.openxmlformats.org/officeDocument/2006/relationships" id="256" r:id="Re314ee473b3a484b"/>
    <p:sldId xmlns:r="http://schemas.openxmlformats.org/officeDocument/2006/relationships" id="257" r:id="R3db79727367342a2"/>
    <p:sldId xmlns:r="http://schemas.openxmlformats.org/officeDocument/2006/relationships" id="258" r:id="R3653abd728ad41f0"/>
    <p:sldId xmlns:r="http://schemas.openxmlformats.org/officeDocument/2006/relationships" id="259" r:id="Ref9cb51279f44e45"/>
    <p:sldId xmlns:r="http://schemas.openxmlformats.org/officeDocument/2006/relationships" id="260" r:id="Rfc1d661fd8a2493c"/>
    <p:sldId xmlns:r="http://schemas.openxmlformats.org/officeDocument/2006/relationships" id="261" r:id="R5e35eb7eac28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47e5b7f6274ac9" /><Relationship Type="http://schemas.openxmlformats.org/officeDocument/2006/relationships/slide" Target="/ppt/slides/slide1.xml" Id="Re314ee473b3a484b" /><Relationship Type="http://schemas.openxmlformats.org/officeDocument/2006/relationships/slide" Target="/ppt/slides/slide2.xml" Id="R3db79727367342a2" /><Relationship Type="http://schemas.openxmlformats.org/officeDocument/2006/relationships/slide" Target="/ppt/slides/slide3.xml" Id="R3653abd728ad41f0" /><Relationship Type="http://schemas.openxmlformats.org/officeDocument/2006/relationships/slide" Target="/ppt/slides/slide4.xml" Id="Ref9cb51279f44e45" /><Relationship Type="http://schemas.openxmlformats.org/officeDocument/2006/relationships/slide" Target="/ppt/slides/slide5.xml" Id="Rfc1d661fd8a2493c" /><Relationship Type="http://schemas.openxmlformats.org/officeDocument/2006/relationships/slide" Target="/ppt/slides/slide6.xml" Id="R5e35eb7eac28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921ff884c40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d78b58d7945f5" /><Relationship Type="http://schemas.openxmlformats.org/officeDocument/2006/relationships/theme" Target="/ppt/slideMasters/theme/theme1.xml" Id="R313d7ebb8f18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4d78b58d7945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e34dcc753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dc9bfed944d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c3a7b4fe940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68bc3a66b4c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2e55402b145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04e6ff43347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VÅGAN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42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postmottak@vagan.kommune.no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www.vagan.kommune.no/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938 644 500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VÅGAN KOMMUNE</a:t>
            </a:r>
          </a:p>
        </p:txBody>
      </p:sp>
    </p:spTree>
  </p:cSld>
  <p:clrMapOvr>
    <a:masterClrMapping xmlns:a="http://schemas.openxmlformats.org/drawingml/2006/main"/>
  </p:clrMapOvr>
</p:sld>
</file>