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46db6977b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1402f30fa4707"/>
  </p:sldMasterIdLst>
  <p:sldIdLst>
    <p:sldId xmlns:r="http://schemas.openxmlformats.org/officeDocument/2006/relationships" id="256" r:id="Reca5fb80af5e42e2"/>
    <p:sldId xmlns:r="http://schemas.openxmlformats.org/officeDocument/2006/relationships" id="257" r:id="Rcecf2bbab79042f2"/>
    <p:sldId xmlns:r="http://schemas.openxmlformats.org/officeDocument/2006/relationships" id="258" r:id="R34a92d6e586d49e5"/>
    <p:sldId xmlns:r="http://schemas.openxmlformats.org/officeDocument/2006/relationships" id="259" r:id="R8902c77ea43e40d2"/>
    <p:sldId xmlns:r="http://schemas.openxmlformats.org/officeDocument/2006/relationships" id="260" r:id="Rf094bd41fc90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1402f30fa4707" /><Relationship Type="http://schemas.openxmlformats.org/officeDocument/2006/relationships/slide" Target="/ppt/slides/slide1.xml" Id="Reca5fb80af5e42e2" /><Relationship Type="http://schemas.openxmlformats.org/officeDocument/2006/relationships/slide" Target="/ppt/slides/slide2.xml" Id="Rcecf2bbab79042f2" /><Relationship Type="http://schemas.openxmlformats.org/officeDocument/2006/relationships/slide" Target="/ppt/slides/slide3.xml" Id="R34a92d6e586d49e5" /><Relationship Type="http://schemas.openxmlformats.org/officeDocument/2006/relationships/slide" Target="/ppt/slides/slide4.xml" Id="R8902c77ea43e40d2" /><Relationship Type="http://schemas.openxmlformats.org/officeDocument/2006/relationships/slide" Target="/ppt/slides/slide5.xml" Id="Rf094bd41fc90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1837aef34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fa39aba2d4b91" /><Relationship Type="http://schemas.openxmlformats.org/officeDocument/2006/relationships/theme" Target="/ppt/slideMasters/theme/theme1.xml" Id="R112fa6e79d86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fa39aba2d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66233b9c2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ef867a9cd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11de2589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531c33d58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b6cf876d9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