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75862caa394e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71632e1d674b00"/>
  </p:sldMasterIdLst>
  <p:sldIdLst>
    <p:sldId xmlns:r="http://schemas.openxmlformats.org/officeDocument/2006/relationships" id="256" r:id="R3e882cbd8cf74db6"/>
    <p:sldId xmlns:r="http://schemas.openxmlformats.org/officeDocument/2006/relationships" id="257" r:id="R2439e688831c4508"/>
    <p:sldId xmlns:r="http://schemas.openxmlformats.org/officeDocument/2006/relationships" id="258" r:id="Re4bfdc6ebde84042"/>
    <p:sldId xmlns:r="http://schemas.openxmlformats.org/officeDocument/2006/relationships" id="259" r:id="R820647cfb28844e6"/>
    <p:sldId xmlns:r="http://schemas.openxmlformats.org/officeDocument/2006/relationships" id="260" r:id="R666b00359e9c4fc6"/>
    <p:sldId xmlns:r="http://schemas.openxmlformats.org/officeDocument/2006/relationships" id="261" r:id="Rac2e3c5106b445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1632e1d674b00" /><Relationship Type="http://schemas.openxmlformats.org/officeDocument/2006/relationships/slide" Target="/ppt/slides/slide1.xml" Id="R3e882cbd8cf74db6" /><Relationship Type="http://schemas.openxmlformats.org/officeDocument/2006/relationships/slide" Target="/ppt/slides/slide2.xml" Id="R2439e688831c4508" /><Relationship Type="http://schemas.openxmlformats.org/officeDocument/2006/relationships/slide" Target="/ppt/slides/slide3.xml" Id="Re4bfdc6ebde84042" /><Relationship Type="http://schemas.openxmlformats.org/officeDocument/2006/relationships/slide" Target="/ppt/slides/slide4.xml" Id="R820647cfb28844e6" /><Relationship Type="http://schemas.openxmlformats.org/officeDocument/2006/relationships/slide" Target="/ppt/slides/slide5.xml" Id="R666b00359e9c4fc6" /><Relationship Type="http://schemas.openxmlformats.org/officeDocument/2006/relationships/slide" Target="/ppt/slides/slide6.xml" Id="Rac2e3c5106b445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3b0b33ef447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446fb36c74086" /><Relationship Type="http://schemas.openxmlformats.org/officeDocument/2006/relationships/theme" Target="/ppt/slideMasters/theme/theme1.xml" Id="R5216d2f70a0547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1446fb36c740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069aef77948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166a826be42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15ade30cb4c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43a372d6d4c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81e5ca6174a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31478e38e41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MIDT-NORSK GJENSIDIG BRANNKASSE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7500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82 36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stjordal@gjensidige.no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gjensidige.no/stjørdal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938 587 140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