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d2f5a19ea647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03d605e1c84796"/>
  </p:sldMasterIdLst>
  <p:sldIdLst>
    <p:sldId xmlns:r="http://schemas.openxmlformats.org/officeDocument/2006/relationships" id="256" r:id="Rd1578098b7d5406b"/>
    <p:sldId xmlns:r="http://schemas.openxmlformats.org/officeDocument/2006/relationships" id="257" r:id="R5d06ef03d7cc4ea0"/>
    <p:sldId xmlns:r="http://schemas.openxmlformats.org/officeDocument/2006/relationships" id="258" r:id="R519cc7bac61c4450"/>
    <p:sldId xmlns:r="http://schemas.openxmlformats.org/officeDocument/2006/relationships" id="259" r:id="R4c8eb9569d114361"/>
    <p:sldId xmlns:r="http://schemas.openxmlformats.org/officeDocument/2006/relationships" id="260" r:id="R8a1dd551ad51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3d605e1c84796" /><Relationship Type="http://schemas.openxmlformats.org/officeDocument/2006/relationships/slide" Target="/ppt/slides/slide1.xml" Id="Rd1578098b7d5406b" /><Relationship Type="http://schemas.openxmlformats.org/officeDocument/2006/relationships/slide" Target="/ppt/slides/slide2.xml" Id="R5d06ef03d7cc4ea0" /><Relationship Type="http://schemas.openxmlformats.org/officeDocument/2006/relationships/slide" Target="/ppt/slides/slide3.xml" Id="R519cc7bac61c4450" /><Relationship Type="http://schemas.openxmlformats.org/officeDocument/2006/relationships/slide" Target="/ppt/slides/slide4.xml" Id="R4c8eb9569d114361" /><Relationship Type="http://schemas.openxmlformats.org/officeDocument/2006/relationships/slide" Target="/ppt/slides/slide5.xml" Id="R8a1dd551ad51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2004495fc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dba0806d441bf" /><Relationship Type="http://schemas.openxmlformats.org/officeDocument/2006/relationships/theme" Target="/ppt/slideMasters/theme/theme1.xml" Id="R4b6b7dc4bf34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dba0806d4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9bf598eda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c90a50aed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4342b4a92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fc69390f041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94ee52ff2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KOMMUNALE PENSJONSKASSE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