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687742c81a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b5f1c46764881"/>
  </p:sldMasterIdLst>
  <p:sldIdLst>
    <p:sldId xmlns:r="http://schemas.openxmlformats.org/officeDocument/2006/relationships" id="256" r:id="R636de7ab57b942a9"/>
    <p:sldId xmlns:r="http://schemas.openxmlformats.org/officeDocument/2006/relationships" id="257" r:id="R7bda88de6d794a07"/>
    <p:sldId xmlns:r="http://schemas.openxmlformats.org/officeDocument/2006/relationships" id="258" r:id="R14bccee9c9094203"/>
    <p:sldId xmlns:r="http://schemas.openxmlformats.org/officeDocument/2006/relationships" id="259" r:id="R4ca86e4ff4c24736"/>
    <p:sldId xmlns:r="http://schemas.openxmlformats.org/officeDocument/2006/relationships" id="260" r:id="Rff2bf7c1f6c74e7a"/>
    <p:sldId xmlns:r="http://schemas.openxmlformats.org/officeDocument/2006/relationships" id="261" r:id="R54d1285c4bc74f91"/>
    <p:sldId xmlns:r="http://schemas.openxmlformats.org/officeDocument/2006/relationships" id="262" r:id="R05fbfec27a234c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b5f1c46764881" /><Relationship Type="http://schemas.openxmlformats.org/officeDocument/2006/relationships/slide" Target="/ppt/slides/slide1.xml" Id="R636de7ab57b942a9" /><Relationship Type="http://schemas.openxmlformats.org/officeDocument/2006/relationships/slide" Target="/ppt/slides/slide2.xml" Id="R7bda88de6d794a07" /><Relationship Type="http://schemas.openxmlformats.org/officeDocument/2006/relationships/slide" Target="/ppt/slides/slide3.xml" Id="R14bccee9c9094203" /><Relationship Type="http://schemas.openxmlformats.org/officeDocument/2006/relationships/slide" Target="/ppt/slides/slide4.xml" Id="R4ca86e4ff4c24736" /><Relationship Type="http://schemas.openxmlformats.org/officeDocument/2006/relationships/slide" Target="/ppt/slides/slide5.xml" Id="Rff2bf7c1f6c74e7a" /><Relationship Type="http://schemas.openxmlformats.org/officeDocument/2006/relationships/slide" Target="/ppt/slides/slide6.xml" Id="R54d1285c4bc74f91" /><Relationship Type="http://schemas.openxmlformats.org/officeDocument/2006/relationships/slide" Target="/ppt/slides/slide7.xml" Id="R05fbfec27a234c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baa36bbad40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e99c815f9443b" /><Relationship Type="http://schemas.openxmlformats.org/officeDocument/2006/relationships/theme" Target="/ppt/slideMasters/theme/theme1.xml" Id="R1f9e6e4586184b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e99c815f944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4001d4e33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275a0b654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bd1d446094f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128f21eec45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45d67ec574e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2df4d471949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1b489947347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SYNCRON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SYNCRON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SINGSTAD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SJØMO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CATHERINE JOHNSEN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NIKLAUS HAUGRØNNING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938 519 846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