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a17c11c98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6c9ca79ae4d4c"/>
  </p:sldMasterIdLst>
  <p:sldIdLst>
    <p:sldId xmlns:r="http://schemas.openxmlformats.org/officeDocument/2006/relationships" id="256" r:id="R52c678e49c954f1c"/>
    <p:sldId xmlns:r="http://schemas.openxmlformats.org/officeDocument/2006/relationships" id="257" r:id="R4b4ab63a280d4752"/>
    <p:sldId xmlns:r="http://schemas.openxmlformats.org/officeDocument/2006/relationships" id="258" r:id="R160543de50604b0c"/>
    <p:sldId xmlns:r="http://schemas.openxmlformats.org/officeDocument/2006/relationships" id="259" r:id="R5ce107b91c854cbd"/>
    <p:sldId xmlns:r="http://schemas.openxmlformats.org/officeDocument/2006/relationships" id="260" r:id="R2f91f0b05461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6c9ca79ae4d4c" /><Relationship Type="http://schemas.openxmlformats.org/officeDocument/2006/relationships/slide" Target="/ppt/slides/slide1.xml" Id="R52c678e49c954f1c" /><Relationship Type="http://schemas.openxmlformats.org/officeDocument/2006/relationships/slide" Target="/ppt/slides/slide2.xml" Id="R4b4ab63a280d4752" /><Relationship Type="http://schemas.openxmlformats.org/officeDocument/2006/relationships/slide" Target="/ppt/slides/slide3.xml" Id="R160543de50604b0c" /><Relationship Type="http://schemas.openxmlformats.org/officeDocument/2006/relationships/slide" Target="/ppt/slides/slide4.xml" Id="R5ce107b91c854cbd" /><Relationship Type="http://schemas.openxmlformats.org/officeDocument/2006/relationships/slide" Target="/ppt/slides/slide5.xml" Id="R2f91f0b05461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c69f32eac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6a8e99498405b" /><Relationship Type="http://schemas.openxmlformats.org/officeDocument/2006/relationships/theme" Target="/ppt/slideMasters/theme/theme1.xml" Id="R43a7c3678aa8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6a8e99498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dd81c493f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7363bc7c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cb779b1d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53fee8959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f449d6ef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