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4427d742e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ba8bba54047ee"/>
  </p:sldMasterIdLst>
  <p:sldIdLst>
    <p:sldId xmlns:r="http://schemas.openxmlformats.org/officeDocument/2006/relationships" id="256" r:id="R0ae8748bedb24fc0"/>
    <p:sldId xmlns:r="http://schemas.openxmlformats.org/officeDocument/2006/relationships" id="257" r:id="R01d0396f928d48c6"/>
    <p:sldId xmlns:r="http://schemas.openxmlformats.org/officeDocument/2006/relationships" id="258" r:id="R56b9c65c98914bed"/>
    <p:sldId xmlns:r="http://schemas.openxmlformats.org/officeDocument/2006/relationships" id="259" r:id="Ra3dfa74c44af479a"/>
    <p:sldId xmlns:r="http://schemas.openxmlformats.org/officeDocument/2006/relationships" id="260" r:id="R60efd459986346f4"/>
    <p:sldId xmlns:r="http://schemas.openxmlformats.org/officeDocument/2006/relationships" id="261" r:id="Rb7cfb1a73231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ba8bba54047ee" /><Relationship Type="http://schemas.openxmlformats.org/officeDocument/2006/relationships/slide" Target="/ppt/slides/slide1.xml" Id="R0ae8748bedb24fc0" /><Relationship Type="http://schemas.openxmlformats.org/officeDocument/2006/relationships/slide" Target="/ppt/slides/slide2.xml" Id="R01d0396f928d48c6" /><Relationship Type="http://schemas.openxmlformats.org/officeDocument/2006/relationships/slide" Target="/ppt/slides/slide3.xml" Id="R56b9c65c98914bed" /><Relationship Type="http://schemas.openxmlformats.org/officeDocument/2006/relationships/slide" Target="/ppt/slides/slide4.xml" Id="Ra3dfa74c44af479a" /><Relationship Type="http://schemas.openxmlformats.org/officeDocument/2006/relationships/slide" Target="/ppt/slides/slide5.xml" Id="R60efd459986346f4" /><Relationship Type="http://schemas.openxmlformats.org/officeDocument/2006/relationships/slide" Target="/ppt/slides/slide6.xml" Id="Rb7cfb1a73231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94ebc456b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8bf8112844985" /><Relationship Type="http://schemas.openxmlformats.org/officeDocument/2006/relationships/theme" Target="/ppt/slideMasters/theme/theme1.xml" Id="Ra006cd455f2e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a8bf81128449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361abf92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200eccba6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fc84517da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cfb0c0a88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27d39a4a7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db90d7e9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 PENSJON PK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Lakkegata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firmapost@meipen.no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www.mppensjon.no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938 465 606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PENSJON PK</a:t>
            </a:r>
          </a:p>
        </p:txBody>
      </p:sp>
    </p:spTree>
  </p:cSld>
  <p:clrMapOvr>
    <a:masterClrMapping xmlns:a="http://schemas.openxmlformats.org/drawingml/2006/main"/>
  </p:clrMapOvr>
</p:sld>
</file>