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d0ef0fc56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96285cc2042aa"/>
  </p:sldMasterIdLst>
  <p:sldIdLst>
    <p:sldId xmlns:r="http://schemas.openxmlformats.org/officeDocument/2006/relationships" id="256" r:id="Rfbf8c797c90140df"/>
    <p:sldId xmlns:r="http://schemas.openxmlformats.org/officeDocument/2006/relationships" id="257" r:id="R3e0ba946540e4870"/>
    <p:sldId xmlns:r="http://schemas.openxmlformats.org/officeDocument/2006/relationships" id="258" r:id="Rd4d2e411a50a4220"/>
    <p:sldId xmlns:r="http://schemas.openxmlformats.org/officeDocument/2006/relationships" id="259" r:id="R9830af5e21e3464f"/>
    <p:sldId xmlns:r="http://schemas.openxmlformats.org/officeDocument/2006/relationships" id="260" r:id="Rd16e9d45e8794850"/>
    <p:sldId xmlns:r="http://schemas.openxmlformats.org/officeDocument/2006/relationships" id="261" r:id="R38240cc19cdc4f61"/>
    <p:sldId xmlns:r="http://schemas.openxmlformats.org/officeDocument/2006/relationships" id="262" r:id="R3268ed0cbf91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96285cc2042aa" /><Relationship Type="http://schemas.openxmlformats.org/officeDocument/2006/relationships/slide" Target="/ppt/slides/slide1.xml" Id="Rfbf8c797c90140df" /><Relationship Type="http://schemas.openxmlformats.org/officeDocument/2006/relationships/slide" Target="/ppt/slides/slide2.xml" Id="R3e0ba946540e4870" /><Relationship Type="http://schemas.openxmlformats.org/officeDocument/2006/relationships/slide" Target="/ppt/slides/slide3.xml" Id="Rd4d2e411a50a4220" /><Relationship Type="http://schemas.openxmlformats.org/officeDocument/2006/relationships/slide" Target="/ppt/slides/slide4.xml" Id="R9830af5e21e3464f" /><Relationship Type="http://schemas.openxmlformats.org/officeDocument/2006/relationships/slide" Target="/ppt/slides/slide5.xml" Id="Rd16e9d45e8794850" /><Relationship Type="http://schemas.openxmlformats.org/officeDocument/2006/relationships/slide" Target="/ppt/slides/slide6.xml" Id="R38240cc19cdc4f61" /><Relationship Type="http://schemas.openxmlformats.org/officeDocument/2006/relationships/slide" Target="/ppt/slides/slide7.xml" Id="R3268ed0cbf91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a20c29ebc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e5f20cded427e" /><Relationship Type="http://schemas.openxmlformats.org/officeDocument/2006/relationships/theme" Target="/ppt/slideMasters/theme/theme1.xml" Id="Rd6ae306c436c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e5f20cded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8d9b62fa5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4f6a6ab81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dcd0854e3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1597fe51f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535453432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50b174c36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90693d2a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