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5077c1721d41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9ead410fe14736"/>
  </p:sldMasterIdLst>
  <p:sldIdLst>
    <p:sldId xmlns:r="http://schemas.openxmlformats.org/officeDocument/2006/relationships" id="256" r:id="R860c286270d14331"/>
    <p:sldId xmlns:r="http://schemas.openxmlformats.org/officeDocument/2006/relationships" id="257" r:id="R0cd759eb62e74465"/>
    <p:sldId xmlns:r="http://schemas.openxmlformats.org/officeDocument/2006/relationships" id="258" r:id="R735f80dbfa0544bd"/>
    <p:sldId xmlns:r="http://schemas.openxmlformats.org/officeDocument/2006/relationships" id="259" r:id="R171d0cdb1f7e4440"/>
    <p:sldId xmlns:r="http://schemas.openxmlformats.org/officeDocument/2006/relationships" id="260" r:id="R5a968c4c82cd4a4a"/>
    <p:sldId xmlns:r="http://schemas.openxmlformats.org/officeDocument/2006/relationships" id="261" r:id="Rca91ce51abc94f18"/>
    <p:sldId xmlns:r="http://schemas.openxmlformats.org/officeDocument/2006/relationships" id="262" r:id="R3ff48c41cdad4e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ead410fe14736" /><Relationship Type="http://schemas.openxmlformats.org/officeDocument/2006/relationships/slide" Target="/ppt/slides/slide1.xml" Id="R860c286270d14331" /><Relationship Type="http://schemas.openxmlformats.org/officeDocument/2006/relationships/slide" Target="/ppt/slides/slide2.xml" Id="R0cd759eb62e74465" /><Relationship Type="http://schemas.openxmlformats.org/officeDocument/2006/relationships/slide" Target="/ppt/slides/slide3.xml" Id="R735f80dbfa0544bd" /><Relationship Type="http://schemas.openxmlformats.org/officeDocument/2006/relationships/slide" Target="/ppt/slides/slide4.xml" Id="R171d0cdb1f7e4440" /><Relationship Type="http://schemas.openxmlformats.org/officeDocument/2006/relationships/slide" Target="/ppt/slides/slide5.xml" Id="R5a968c4c82cd4a4a" /><Relationship Type="http://schemas.openxmlformats.org/officeDocument/2006/relationships/slide" Target="/ppt/slides/slide6.xml" Id="Rca91ce51abc94f18" /><Relationship Type="http://schemas.openxmlformats.org/officeDocument/2006/relationships/slide" Target="/ppt/slides/slide7.xml" Id="R3ff48c41cdad4e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1a31343c5647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aad4ce9074a9c" /><Relationship Type="http://schemas.openxmlformats.org/officeDocument/2006/relationships/theme" Target="/ppt/slideMasters/theme/theme1.xml" Id="R9593f3caa5514e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0aad4ce9074a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a4d7f122043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6e9aa273347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32a82b1da44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2124dac004d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213c066b940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e608f8fa545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12f7bc02e4b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ØKONOMIPARTNER NORDMØRE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ØKONOMIPARTNER NORDMØRE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90 872 111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15 876 665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12 433 685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17 072 722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48 129 138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NORDMØRE  –  68,8 %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WETZEL INVEST AS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KVENDSET HOLDING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MICHELSEN BJØRN ERIK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 MARGARETH ULSETH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938 251 878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