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e63680a124c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7376674c3435c"/>
  </p:sldMasterIdLst>
  <p:sldIdLst>
    <p:sldId xmlns:r="http://schemas.openxmlformats.org/officeDocument/2006/relationships" id="256" r:id="R3298cb6598cb431e"/>
    <p:sldId xmlns:r="http://schemas.openxmlformats.org/officeDocument/2006/relationships" id="257" r:id="R5c0a1c7bca334330"/>
    <p:sldId xmlns:r="http://schemas.openxmlformats.org/officeDocument/2006/relationships" id="258" r:id="R5465cb64d2dd4a44"/>
    <p:sldId xmlns:r="http://schemas.openxmlformats.org/officeDocument/2006/relationships" id="259" r:id="R0059880bcf954918"/>
    <p:sldId xmlns:r="http://schemas.openxmlformats.org/officeDocument/2006/relationships" id="260" r:id="R5f04babf103c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7376674c3435c" /><Relationship Type="http://schemas.openxmlformats.org/officeDocument/2006/relationships/slide" Target="/ppt/slides/slide1.xml" Id="R3298cb6598cb431e" /><Relationship Type="http://schemas.openxmlformats.org/officeDocument/2006/relationships/slide" Target="/ppt/slides/slide2.xml" Id="R5c0a1c7bca334330" /><Relationship Type="http://schemas.openxmlformats.org/officeDocument/2006/relationships/slide" Target="/ppt/slides/slide3.xml" Id="R5465cb64d2dd4a44" /><Relationship Type="http://schemas.openxmlformats.org/officeDocument/2006/relationships/slide" Target="/ppt/slides/slide4.xml" Id="R0059880bcf954918" /><Relationship Type="http://schemas.openxmlformats.org/officeDocument/2006/relationships/slide" Target="/ppt/slides/slide5.xml" Id="R5f04babf103c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1c4ba46d5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be505cba24a47" /><Relationship Type="http://schemas.openxmlformats.org/officeDocument/2006/relationships/theme" Target="/ppt/slideMasters/theme/theme1.xml" Id="Rfae0eb7ed9264e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5be505cba24a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bdf772af249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97907b97844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e18febce042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26d35cb5043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287a288f346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HELIHAB.COM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HELIHAB.COM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938 071 713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