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9d1913d4032418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21e2c9c71ef4cd0"/>
  </p:sldMasterIdLst>
  <p:sldIdLst>
    <p:sldId xmlns:r="http://schemas.openxmlformats.org/officeDocument/2006/relationships" id="256" r:id="R2e69fee938574599"/>
    <p:sldId xmlns:r="http://schemas.openxmlformats.org/officeDocument/2006/relationships" id="257" r:id="R3fb11db79c3e450f"/>
    <p:sldId xmlns:r="http://schemas.openxmlformats.org/officeDocument/2006/relationships" id="258" r:id="R7c2475a95b2541af"/>
    <p:sldId xmlns:r="http://schemas.openxmlformats.org/officeDocument/2006/relationships" id="259" r:id="Rf0fd8c40e6224804"/>
    <p:sldId xmlns:r="http://schemas.openxmlformats.org/officeDocument/2006/relationships" id="260" r:id="Re7973d473a214217"/>
    <p:sldId xmlns:r="http://schemas.openxmlformats.org/officeDocument/2006/relationships" id="261" r:id="Rc7855c36760041be"/>
    <p:sldId xmlns:r="http://schemas.openxmlformats.org/officeDocument/2006/relationships" id="262" r:id="R3b25f4c654ce4c3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1e2c9c71ef4cd0" /><Relationship Type="http://schemas.openxmlformats.org/officeDocument/2006/relationships/slide" Target="/ppt/slides/slide1.xml" Id="R2e69fee938574599" /><Relationship Type="http://schemas.openxmlformats.org/officeDocument/2006/relationships/slide" Target="/ppt/slides/slide2.xml" Id="R3fb11db79c3e450f" /><Relationship Type="http://schemas.openxmlformats.org/officeDocument/2006/relationships/slide" Target="/ppt/slides/slide3.xml" Id="R7c2475a95b2541af" /><Relationship Type="http://schemas.openxmlformats.org/officeDocument/2006/relationships/slide" Target="/ppt/slides/slide4.xml" Id="Rf0fd8c40e6224804" /><Relationship Type="http://schemas.openxmlformats.org/officeDocument/2006/relationships/slide" Target="/ppt/slides/slide5.xml" Id="Re7973d473a214217" /><Relationship Type="http://schemas.openxmlformats.org/officeDocument/2006/relationships/slide" Target="/ppt/slides/slide6.xml" Id="Rc7855c36760041be" /><Relationship Type="http://schemas.openxmlformats.org/officeDocument/2006/relationships/slide" Target="/ppt/slides/slide7.xml" Id="R3b25f4c654ce4c3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0573d8b427452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6ee79518174425" /><Relationship Type="http://schemas.openxmlformats.org/officeDocument/2006/relationships/theme" Target="/ppt/slideMasters/theme/theme1.xml" Id="R8758a642a74a40b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c6ee7951817442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5c2715386d472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d7f64cdbe94e6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791e0979eb446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8171aaf06441a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3bcd55e1bc42c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0277dcd86d438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635c8ef22a4e0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T.D. VEEN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T.D. VEEN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T.D. VEEN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T.D. VEEN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T.D. VEEN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T.D. VEEN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198 341 000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140 408 000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140 908 000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2 349 743 000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2 436 913 000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T.D. VEEN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CONSOLIDA AS  –  35,7 %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JIVANMUKTA AS  –  35,7 %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VEEN EIENDOM AS  –  28,6 %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T.D. VEEN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Eiganesveien 95A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4009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89 19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937 940 416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T.D. VEEN AS</a:t>
            </a:r>
          </a:p>
        </p:txBody>
      </p:sp>
    </p:spTree>
  </p:cSld>
  <p:clrMapOvr>
    <a:masterClrMapping xmlns:a="http://schemas.openxmlformats.org/drawingml/2006/main"/>
  </p:clrMapOvr>
</p:sld>
</file>