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1b29d3484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3f937d8cb405e"/>
  </p:sldMasterIdLst>
  <p:sldIdLst>
    <p:sldId xmlns:r="http://schemas.openxmlformats.org/officeDocument/2006/relationships" id="256" r:id="R2d1ed206b05e4ffa"/>
    <p:sldId xmlns:r="http://schemas.openxmlformats.org/officeDocument/2006/relationships" id="257" r:id="Rd5011c72b1fa4d25"/>
    <p:sldId xmlns:r="http://schemas.openxmlformats.org/officeDocument/2006/relationships" id="258" r:id="R1a9536f747be4cce"/>
    <p:sldId xmlns:r="http://schemas.openxmlformats.org/officeDocument/2006/relationships" id="259" r:id="R91dfa3bd5636406e"/>
    <p:sldId xmlns:r="http://schemas.openxmlformats.org/officeDocument/2006/relationships" id="260" r:id="Re0ba6e7067ff44c8"/>
    <p:sldId xmlns:r="http://schemas.openxmlformats.org/officeDocument/2006/relationships" id="261" r:id="R96cd23864676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3f937d8cb405e" /><Relationship Type="http://schemas.openxmlformats.org/officeDocument/2006/relationships/slide" Target="/ppt/slides/slide1.xml" Id="R2d1ed206b05e4ffa" /><Relationship Type="http://schemas.openxmlformats.org/officeDocument/2006/relationships/slide" Target="/ppt/slides/slide2.xml" Id="Rd5011c72b1fa4d25" /><Relationship Type="http://schemas.openxmlformats.org/officeDocument/2006/relationships/slide" Target="/ppt/slides/slide3.xml" Id="R1a9536f747be4cce" /><Relationship Type="http://schemas.openxmlformats.org/officeDocument/2006/relationships/slide" Target="/ppt/slides/slide4.xml" Id="R91dfa3bd5636406e" /><Relationship Type="http://schemas.openxmlformats.org/officeDocument/2006/relationships/slide" Target="/ppt/slides/slide5.xml" Id="Re0ba6e7067ff44c8" /><Relationship Type="http://schemas.openxmlformats.org/officeDocument/2006/relationships/slide" Target="/ppt/slides/slide6.xml" Id="R96cd23864676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942815eb4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2e6a496d4aa6" /><Relationship Type="http://schemas.openxmlformats.org/officeDocument/2006/relationships/theme" Target="/ppt/slideMasters/theme/theme1.xml" Id="R37d80a933735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32e6a496d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89385f5d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4c6776ed2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f9a2a22c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49b4f2ec1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53c3a9786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0a977f517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EIENDOM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PAAL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banken@hegrasparebank.no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