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019db3343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942f2a4e0f4fd5"/>
  </p:sldMasterIdLst>
  <p:sldIdLst>
    <p:sldId xmlns:r="http://schemas.openxmlformats.org/officeDocument/2006/relationships" id="256" r:id="R3c754453b61349e2"/>
    <p:sldId xmlns:r="http://schemas.openxmlformats.org/officeDocument/2006/relationships" id="257" r:id="R261dc499693b4e0c"/>
    <p:sldId xmlns:r="http://schemas.openxmlformats.org/officeDocument/2006/relationships" id="258" r:id="Rf34d89d4c8c04ef4"/>
    <p:sldId xmlns:r="http://schemas.openxmlformats.org/officeDocument/2006/relationships" id="259" r:id="Rc9d96b49af654b20"/>
    <p:sldId xmlns:r="http://schemas.openxmlformats.org/officeDocument/2006/relationships" id="260" r:id="Rd8a07c7e1df74259"/>
    <p:sldId xmlns:r="http://schemas.openxmlformats.org/officeDocument/2006/relationships" id="261" r:id="R1ca043a75608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42f2a4e0f4fd5" /><Relationship Type="http://schemas.openxmlformats.org/officeDocument/2006/relationships/slide" Target="/ppt/slides/slide1.xml" Id="R3c754453b61349e2" /><Relationship Type="http://schemas.openxmlformats.org/officeDocument/2006/relationships/slide" Target="/ppt/slides/slide2.xml" Id="R261dc499693b4e0c" /><Relationship Type="http://schemas.openxmlformats.org/officeDocument/2006/relationships/slide" Target="/ppt/slides/slide3.xml" Id="Rf34d89d4c8c04ef4" /><Relationship Type="http://schemas.openxmlformats.org/officeDocument/2006/relationships/slide" Target="/ppt/slides/slide4.xml" Id="Rc9d96b49af654b20" /><Relationship Type="http://schemas.openxmlformats.org/officeDocument/2006/relationships/slide" Target="/ppt/slides/slide5.xml" Id="Rd8a07c7e1df74259" /><Relationship Type="http://schemas.openxmlformats.org/officeDocument/2006/relationships/slide" Target="/ppt/slides/slide6.xml" Id="R1ca043a75608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299b9cd0d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14ce5932e4986" /><Relationship Type="http://schemas.openxmlformats.org/officeDocument/2006/relationships/theme" Target="/ppt/slideMasters/theme/theme1.xml" Id="Ra37a5925c214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14ce5932e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de06c0518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d68f88a59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1203a883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775a887c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b88379b0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b266a92db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SVEIN HALVOR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Sundspetvegen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31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