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e7e5527ce448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b19eb690a7427d"/>
  </p:sldMasterIdLst>
  <p:sldIdLst>
    <p:sldId xmlns:r="http://schemas.openxmlformats.org/officeDocument/2006/relationships" id="256" r:id="R75bbcc0a84064a33"/>
    <p:sldId xmlns:r="http://schemas.openxmlformats.org/officeDocument/2006/relationships" id="257" r:id="R902cdc3a88594557"/>
    <p:sldId xmlns:r="http://schemas.openxmlformats.org/officeDocument/2006/relationships" id="258" r:id="R097a7b9941eb48e1"/>
    <p:sldId xmlns:r="http://schemas.openxmlformats.org/officeDocument/2006/relationships" id="259" r:id="R87ee344d341b4583"/>
    <p:sldId xmlns:r="http://schemas.openxmlformats.org/officeDocument/2006/relationships" id="260" r:id="R3e73f17483dc4eb8"/>
    <p:sldId xmlns:r="http://schemas.openxmlformats.org/officeDocument/2006/relationships" id="261" r:id="R0038ff08ee044e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b19eb690a7427d" /><Relationship Type="http://schemas.openxmlformats.org/officeDocument/2006/relationships/slide" Target="/ppt/slides/slide1.xml" Id="R75bbcc0a84064a33" /><Relationship Type="http://schemas.openxmlformats.org/officeDocument/2006/relationships/slide" Target="/ppt/slides/slide2.xml" Id="R902cdc3a88594557" /><Relationship Type="http://schemas.openxmlformats.org/officeDocument/2006/relationships/slide" Target="/ppt/slides/slide3.xml" Id="R097a7b9941eb48e1" /><Relationship Type="http://schemas.openxmlformats.org/officeDocument/2006/relationships/slide" Target="/ppt/slides/slide4.xml" Id="R87ee344d341b4583" /><Relationship Type="http://schemas.openxmlformats.org/officeDocument/2006/relationships/slide" Target="/ppt/slides/slide5.xml" Id="R3e73f17483dc4eb8" /><Relationship Type="http://schemas.openxmlformats.org/officeDocument/2006/relationships/slide" Target="/ppt/slides/slide6.xml" Id="R0038ff08ee044e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f85b5cc3040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92e3c46854b15" /><Relationship Type="http://schemas.openxmlformats.org/officeDocument/2006/relationships/theme" Target="/ppt/slideMasters/theme/theme1.xml" Id="R99f6ec31d18740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092e3c46854b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66380ca654b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4c2c6c75b4e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f6aa8e0eb4c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467aee65841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e064a65604c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13e968d654f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SOKNEDAL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SOKNEDAL SPAREBANK ble etablert [år] og holder til i Soknedal.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ELISABETH VAGLE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RANØYEN JIM HUGO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BORTEN INGER KARI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HALTDALEN SPAREBANK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FRONT1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Soknedalsveien 583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7288 Soknedal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00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post@soknedal-sparebank.no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937 902 263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SOKNEDAL SPAREBANK</a:t>
            </a:r>
          </a:p>
        </p:txBody>
      </p:sp>
    </p:spTree>
  </p:cSld>
  <p:clrMapOvr>
    <a:masterClrMapping xmlns:a="http://schemas.openxmlformats.org/drawingml/2006/main"/>
  </p:clrMapOvr>
</p:sld>
</file>