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01f6ebcfc4e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00e31d84254cc9"/>
  </p:sldMasterIdLst>
  <p:sldIdLst>
    <p:sldId xmlns:r="http://schemas.openxmlformats.org/officeDocument/2006/relationships" id="256" r:id="R22b632ebfee54872"/>
    <p:sldId xmlns:r="http://schemas.openxmlformats.org/officeDocument/2006/relationships" id="257" r:id="R28fdf3ca937a4c88"/>
    <p:sldId xmlns:r="http://schemas.openxmlformats.org/officeDocument/2006/relationships" id="258" r:id="Raf36b060082f4fbd"/>
    <p:sldId xmlns:r="http://schemas.openxmlformats.org/officeDocument/2006/relationships" id="259" r:id="R70f2d38e4e4d4a8f"/>
    <p:sldId xmlns:r="http://schemas.openxmlformats.org/officeDocument/2006/relationships" id="260" r:id="R7b4b3d87f17a4133"/>
    <p:sldId xmlns:r="http://schemas.openxmlformats.org/officeDocument/2006/relationships" id="261" r:id="Rb4d98571f6d74b57"/>
    <p:sldId xmlns:r="http://schemas.openxmlformats.org/officeDocument/2006/relationships" id="262" r:id="Rfeef2adb017b40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00e31d84254cc9" /><Relationship Type="http://schemas.openxmlformats.org/officeDocument/2006/relationships/slide" Target="/ppt/slides/slide1.xml" Id="R22b632ebfee54872" /><Relationship Type="http://schemas.openxmlformats.org/officeDocument/2006/relationships/slide" Target="/ppt/slides/slide2.xml" Id="R28fdf3ca937a4c88" /><Relationship Type="http://schemas.openxmlformats.org/officeDocument/2006/relationships/slide" Target="/ppt/slides/slide3.xml" Id="Raf36b060082f4fbd" /><Relationship Type="http://schemas.openxmlformats.org/officeDocument/2006/relationships/slide" Target="/ppt/slides/slide4.xml" Id="R70f2d38e4e4d4a8f" /><Relationship Type="http://schemas.openxmlformats.org/officeDocument/2006/relationships/slide" Target="/ppt/slides/slide5.xml" Id="R7b4b3d87f17a4133" /><Relationship Type="http://schemas.openxmlformats.org/officeDocument/2006/relationships/slide" Target="/ppt/slides/slide6.xml" Id="Rb4d98571f6d74b57" /><Relationship Type="http://schemas.openxmlformats.org/officeDocument/2006/relationships/slide" Target="/ppt/slides/slide7.xml" Id="Rfeef2adb017b40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160c736ba41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01967c6fa45c8" /><Relationship Type="http://schemas.openxmlformats.org/officeDocument/2006/relationships/theme" Target="/ppt/slideMasters/theme/theme1.xml" Id="R66eeb1b4271e48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601967c6fa45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227d8eb254e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25015683842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ee7a48f6241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af0d9d52749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aa418960e47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e48eef02d43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5c6e203744f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SELBU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SPAREBANK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184 704 000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84 663 000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848 437 000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6 391 100 000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KJELL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B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 ENERGIVERK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GUDVANG EIENDOM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PETORS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Gjelbakken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selbu@selbusparebank.no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www.selbusparebank.no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937 901 836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SELBU SPAREBANK</a:t>
            </a:r>
          </a:p>
        </p:txBody>
      </p:sp>
    </p:spTree>
  </p:cSld>
  <p:clrMapOvr>
    <a:masterClrMapping xmlns:a="http://schemas.openxmlformats.org/drawingml/2006/main"/>
  </p:clrMapOvr>
</p:sld>
</file>