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7d4dffbaa040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f53fbe466c486a"/>
  </p:sldMasterIdLst>
  <p:sldIdLst>
    <p:sldId xmlns:r="http://schemas.openxmlformats.org/officeDocument/2006/relationships" id="256" r:id="Rb8b5a37819ef4c1c"/>
    <p:sldId xmlns:r="http://schemas.openxmlformats.org/officeDocument/2006/relationships" id="257" r:id="Rdb955ad555ef4ccc"/>
    <p:sldId xmlns:r="http://schemas.openxmlformats.org/officeDocument/2006/relationships" id="258" r:id="R3180acfb37924da9"/>
    <p:sldId xmlns:r="http://schemas.openxmlformats.org/officeDocument/2006/relationships" id="259" r:id="R1694089e019c48aa"/>
    <p:sldId xmlns:r="http://schemas.openxmlformats.org/officeDocument/2006/relationships" id="260" r:id="R0475e90eb475434f"/>
    <p:sldId xmlns:r="http://schemas.openxmlformats.org/officeDocument/2006/relationships" id="261" r:id="Re7a975d8d7b143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f53fbe466c486a" /><Relationship Type="http://schemas.openxmlformats.org/officeDocument/2006/relationships/slide" Target="/ppt/slides/slide1.xml" Id="Rb8b5a37819ef4c1c" /><Relationship Type="http://schemas.openxmlformats.org/officeDocument/2006/relationships/slide" Target="/ppt/slides/slide2.xml" Id="Rdb955ad555ef4ccc" /><Relationship Type="http://schemas.openxmlformats.org/officeDocument/2006/relationships/slide" Target="/ppt/slides/slide3.xml" Id="R3180acfb37924da9" /><Relationship Type="http://schemas.openxmlformats.org/officeDocument/2006/relationships/slide" Target="/ppt/slides/slide4.xml" Id="R1694089e019c48aa" /><Relationship Type="http://schemas.openxmlformats.org/officeDocument/2006/relationships/slide" Target="/ppt/slides/slide5.xml" Id="R0475e90eb475434f" /><Relationship Type="http://schemas.openxmlformats.org/officeDocument/2006/relationships/slide" Target="/ppt/slides/slide6.xml" Id="Re7a975d8d7b143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77c0c596bf46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e3819503948b3" /><Relationship Type="http://schemas.openxmlformats.org/officeDocument/2006/relationships/theme" Target="/ppt/slideMasters/theme/theme1.xml" Id="Rf847d1d352cb4e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be3819503948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588b27f6b243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0235475ad43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936787d804d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57ebf2cc347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f742d42c842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f4e9086b04e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SMN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SMN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58,3 %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SMN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 STREET BANK AND TRUST COMP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 ODIN NORGE  –  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AKSJE NORGE VERDIPAPIRFOND  –  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NORGE AS  –  2,1 %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50 73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smn@smn.no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www.smn.no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937 901 003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</a:t>
            </a:r>
          </a:p>
        </p:txBody>
      </p:sp>
    </p:spTree>
  </p:cSld>
  <p:clrMapOvr>
    <a:masterClrMapping xmlns:a="http://schemas.openxmlformats.org/drawingml/2006/main"/>
  </p:clrMapOvr>
</p:sld>
</file>