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22f94d8664a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ae9136cd642a6"/>
  </p:sldMasterIdLst>
  <p:sldIdLst>
    <p:sldId xmlns:r="http://schemas.openxmlformats.org/officeDocument/2006/relationships" id="256" r:id="R76988b0d1e4f4600"/>
    <p:sldId xmlns:r="http://schemas.openxmlformats.org/officeDocument/2006/relationships" id="257" r:id="R742eb4a995e245d0"/>
    <p:sldId xmlns:r="http://schemas.openxmlformats.org/officeDocument/2006/relationships" id="258" r:id="R7c7daf1eb5ba44e1"/>
    <p:sldId xmlns:r="http://schemas.openxmlformats.org/officeDocument/2006/relationships" id="259" r:id="Rbf2d4fb2ee4c4e36"/>
    <p:sldId xmlns:r="http://schemas.openxmlformats.org/officeDocument/2006/relationships" id="260" r:id="Re8cf59b1d09a4c3b"/>
    <p:sldId xmlns:r="http://schemas.openxmlformats.org/officeDocument/2006/relationships" id="261" r:id="R84aa796eeae2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ae9136cd642a6" /><Relationship Type="http://schemas.openxmlformats.org/officeDocument/2006/relationships/slide" Target="/ppt/slides/slide1.xml" Id="R76988b0d1e4f4600" /><Relationship Type="http://schemas.openxmlformats.org/officeDocument/2006/relationships/slide" Target="/ppt/slides/slide2.xml" Id="R742eb4a995e245d0" /><Relationship Type="http://schemas.openxmlformats.org/officeDocument/2006/relationships/slide" Target="/ppt/slides/slide3.xml" Id="R7c7daf1eb5ba44e1" /><Relationship Type="http://schemas.openxmlformats.org/officeDocument/2006/relationships/slide" Target="/ppt/slides/slide4.xml" Id="Rbf2d4fb2ee4c4e36" /><Relationship Type="http://schemas.openxmlformats.org/officeDocument/2006/relationships/slide" Target="/ppt/slides/slide5.xml" Id="Re8cf59b1d09a4c3b" /><Relationship Type="http://schemas.openxmlformats.org/officeDocument/2006/relationships/slide" Target="/ppt/slides/slide6.xml" Id="R84aa796eeae2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6c98404a1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2174c866b4fc4" /><Relationship Type="http://schemas.openxmlformats.org/officeDocument/2006/relationships/theme" Target="/ppt/slideMasters/theme/theme1.xml" Id="Rec27ba799013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2174c866b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556a49343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75c066c4b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8d6042f6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4e812fce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6ce1242f8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1064dcca448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