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c8645b184349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5fb47fe5754fdc"/>
  </p:sldMasterIdLst>
  <p:sldIdLst>
    <p:sldId xmlns:r="http://schemas.openxmlformats.org/officeDocument/2006/relationships" id="256" r:id="R6a096a2865394d98"/>
    <p:sldId xmlns:r="http://schemas.openxmlformats.org/officeDocument/2006/relationships" id="257" r:id="R943ae7baee0f4375"/>
    <p:sldId xmlns:r="http://schemas.openxmlformats.org/officeDocument/2006/relationships" id="258" r:id="R0cd03f0915a34a1e"/>
    <p:sldId xmlns:r="http://schemas.openxmlformats.org/officeDocument/2006/relationships" id="259" r:id="R9cd2d58a90d34bd2"/>
    <p:sldId xmlns:r="http://schemas.openxmlformats.org/officeDocument/2006/relationships" id="260" r:id="R978a323f7ff14e9b"/>
    <p:sldId xmlns:r="http://schemas.openxmlformats.org/officeDocument/2006/relationships" id="261" r:id="R244eb76fb83942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5fb47fe5754fdc" /><Relationship Type="http://schemas.openxmlformats.org/officeDocument/2006/relationships/slide" Target="/ppt/slides/slide1.xml" Id="R6a096a2865394d98" /><Relationship Type="http://schemas.openxmlformats.org/officeDocument/2006/relationships/slide" Target="/ppt/slides/slide2.xml" Id="R943ae7baee0f4375" /><Relationship Type="http://schemas.openxmlformats.org/officeDocument/2006/relationships/slide" Target="/ppt/slides/slide3.xml" Id="R0cd03f0915a34a1e" /><Relationship Type="http://schemas.openxmlformats.org/officeDocument/2006/relationships/slide" Target="/ppt/slides/slide4.xml" Id="R9cd2d58a90d34bd2" /><Relationship Type="http://schemas.openxmlformats.org/officeDocument/2006/relationships/slide" Target="/ppt/slides/slide5.xml" Id="R978a323f7ff14e9b" /><Relationship Type="http://schemas.openxmlformats.org/officeDocument/2006/relationships/slide" Target="/ppt/slides/slide6.xml" Id="R244eb76fb83942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9276be9b3249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6b32491fd9401f" /><Relationship Type="http://schemas.openxmlformats.org/officeDocument/2006/relationships/theme" Target="/ppt/slideMasters/theme/theme1.xml" Id="R4d4ba63aa10b41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6b32491fd940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30fd32a0cb46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cbe9725cda4e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4cb4424fd34b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3876a11744b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45ce548b3445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2d1858bceb47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SUNNDAL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SUNNDAL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SUNNDAL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SUNNDAL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SUNNDAL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SUNNDAL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937 899 963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SUNNDAL SPAREBANK</a:t>
            </a:r>
          </a:p>
        </p:txBody>
      </p:sp>
    </p:spTree>
  </p:cSld>
  <p:clrMapOvr>
    <a:masterClrMapping xmlns:a="http://schemas.openxmlformats.org/drawingml/2006/main"/>
  </p:clrMapOvr>
</p:sld>
</file>