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cd8566486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523fe473e40b8"/>
  </p:sldMasterIdLst>
  <p:sldIdLst>
    <p:sldId xmlns:r="http://schemas.openxmlformats.org/officeDocument/2006/relationships" id="256" r:id="Rf0b03e8c179749e6"/>
    <p:sldId xmlns:r="http://schemas.openxmlformats.org/officeDocument/2006/relationships" id="257" r:id="Rcf020db0defe463e"/>
    <p:sldId xmlns:r="http://schemas.openxmlformats.org/officeDocument/2006/relationships" id="258" r:id="Rfa585e0d0ae94972"/>
    <p:sldId xmlns:r="http://schemas.openxmlformats.org/officeDocument/2006/relationships" id="259" r:id="R8b08a8d50e8040db"/>
    <p:sldId xmlns:r="http://schemas.openxmlformats.org/officeDocument/2006/relationships" id="260" r:id="R344c6c08c313419f"/>
    <p:sldId xmlns:r="http://schemas.openxmlformats.org/officeDocument/2006/relationships" id="261" r:id="R1a0ef144b755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523fe473e40b8" /><Relationship Type="http://schemas.openxmlformats.org/officeDocument/2006/relationships/slide" Target="/ppt/slides/slide1.xml" Id="Rf0b03e8c179749e6" /><Relationship Type="http://schemas.openxmlformats.org/officeDocument/2006/relationships/slide" Target="/ppt/slides/slide2.xml" Id="Rcf020db0defe463e" /><Relationship Type="http://schemas.openxmlformats.org/officeDocument/2006/relationships/slide" Target="/ppt/slides/slide3.xml" Id="Rfa585e0d0ae94972" /><Relationship Type="http://schemas.openxmlformats.org/officeDocument/2006/relationships/slide" Target="/ppt/slides/slide4.xml" Id="R8b08a8d50e8040db" /><Relationship Type="http://schemas.openxmlformats.org/officeDocument/2006/relationships/slide" Target="/ppt/slides/slide5.xml" Id="R344c6c08c313419f" /><Relationship Type="http://schemas.openxmlformats.org/officeDocument/2006/relationships/slide" Target="/ppt/slides/slide6.xml" Id="R1a0ef144b755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ef854e3dc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080f49da4ce6" /><Relationship Type="http://schemas.openxmlformats.org/officeDocument/2006/relationships/theme" Target="/ppt/slideMasters/theme/theme1.xml" Id="R98624aa349bd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7080f49da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b105b2a8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72661f73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968d380f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38db1d5b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39f29727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cc3e6d9e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