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e36ec7084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6f4e0b25d4682"/>
  </p:sldMasterIdLst>
  <p:sldIdLst>
    <p:sldId xmlns:r="http://schemas.openxmlformats.org/officeDocument/2006/relationships" id="256" r:id="Ra92e16cfa9294f5b"/>
    <p:sldId xmlns:r="http://schemas.openxmlformats.org/officeDocument/2006/relationships" id="257" r:id="R31123f8034424e2d"/>
    <p:sldId xmlns:r="http://schemas.openxmlformats.org/officeDocument/2006/relationships" id="258" r:id="Rc05244649bc34ed4"/>
    <p:sldId xmlns:r="http://schemas.openxmlformats.org/officeDocument/2006/relationships" id="259" r:id="R2caf51971c7e4f15"/>
    <p:sldId xmlns:r="http://schemas.openxmlformats.org/officeDocument/2006/relationships" id="260" r:id="R7541c557ec92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6f4e0b25d4682" /><Relationship Type="http://schemas.openxmlformats.org/officeDocument/2006/relationships/slide" Target="/ppt/slides/slide1.xml" Id="Ra92e16cfa9294f5b" /><Relationship Type="http://schemas.openxmlformats.org/officeDocument/2006/relationships/slide" Target="/ppt/slides/slide2.xml" Id="R31123f8034424e2d" /><Relationship Type="http://schemas.openxmlformats.org/officeDocument/2006/relationships/slide" Target="/ppt/slides/slide3.xml" Id="Rc05244649bc34ed4" /><Relationship Type="http://schemas.openxmlformats.org/officeDocument/2006/relationships/slide" Target="/ppt/slides/slide4.xml" Id="R2caf51971c7e4f15" /><Relationship Type="http://schemas.openxmlformats.org/officeDocument/2006/relationships/slide" Target="/ppt/slides/slide5.xml" Id="R7541c557ec92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4ed0f6a00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7bc71359e40c4" /><Relationship Type="http://schemas.openxmlformats.org/officeDocument/2006/relationships/theme" Target="/ppt/slideMasters/theme/theme1.xml" Id="R4d25df0e618c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7bc71359e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49debcf3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fac5293e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349ae4054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4c0464d42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19781846f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