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b82de5ec4040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acba1b5cdb48a6"/>
  </p:sldMasterIdLst>
  <p:sldIdLst>
    <p:sldId xmlns:r="http://schemas.openxmlformats.org/officeDocument/2006/relationships" id="256" r:id="R8a0fc99bbe234cba"/>
    <p:sldId xmlns:r="http://schemas.openxmlformats.org/officeDocument/2006/relationships" id="257" r:id="Rf5f545db4e3d461b"/>
    <p:sldId xmlns:r="http://schemas.openxmlformats.org/officeDocument/2006/relationships" id="258" r:id="R040cacf081bf4fe1"/>
    <p:sldId xmlns:r="http://schemas.openxmlformats.org/officeDocument/2006/relationships" id="259" r:id="Rd25fb5cb659141e2"/>
    <p:sldId xmlns:r="http://schemas.openxmlformats.org/officeDocument/2006/relationships" id="260" r:id="R1759bd27cccd4aab"/>
    <p:sldId xmlns:r="http://schemas.openxmlformats.org/officeDocument/2006/relationships" id="261" r:id="Rd688fcb5a23540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cba1b5cdb48a6" /><Relationship Type="http://schemas.openxmlformats.org/officeDocument/2006/relationships/slide" Target="/ppt/slides/slide1.xml" Id="R8a0fc99bbe234cba" /><Relationship Type="http://schemas.openxmlformats.org/officeDocument/2006/relationships/slide" Target="/ppt/slides/slide2.xml" Id="Rf5f545db4e3d461b" /><Relationship Type="http://schemas.openxmlformats.org/officeDocument/2006/relationships/slide" Target="/ppt/slides/slide3.xml" Id="R040cacf081bf4fe1" /><Relationship Type="http://schemas.openxmlformats.org/officeDocument/2006/relationships/slide" Target="/ppt/slides/slide4.xml" Id="Rd25fb5cb659141e2" /><Relationship Type="http://schemas.openxmlformats.org/officeDocument/2006/relationships/slide" Target="/ppt/slides/slide5.xml" Id="R1759bd27cccd4aab" /><Relationship Type="http://schemas.openxmlformats.org/officeDocument/2006/relationships/slide" Target="/ppt/slides/slide6.xml" Id="Rd688fcb5a23540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00c45040324e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228ec807f4403" /><Relationship Type="http://schemas.openxmlformats.org/officeDocument/2006/relationships/theme" Target="/ppt/slideMasters/theme/theme1.xml" Id="Rc1bcda46bb3b45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4228ec807f44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42ed363274e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9e7205a5e4f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85283db1644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40739ca0f48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d9739363547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7abac06f44a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NORDBØ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EIDSBERG SPAREBANK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PRIVATE EQUITY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937 896 581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