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8a0573a42141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5ac1a7805f497e"/>
  </p:sldMasterIdLst>
  <p:sldIdLst>
    <p:sldId xmlns:r="http://schemas.openxmlformats.org/officeDocument/2006/relationships" id="256" r:id="Ra637af9c28c24c3c"/>
    <p:sldId xmlns:r="http://schemas.openxmlformats.org/officeDocument/2006/relationships" id="257" r:id="Rf7a684ddf9de4479"/>
    <p:sldId xmlns:r="http://schemas.openxmlformats.org/officeDocument/2006/relationships" id="258" r:id="R8fb3d6cc381b4882"/>
    <p:sldId xmlns:r="http://schemas.openxmlformats.org/officeDocument/2006/relationships" id="259" r:id="Rab142587e12f4c8c"/>
    <p:sldId xmlns:r="http://schemas.openxmlformats.org/officeDocument/2006/relationships" id="260" r:id="Rbaf2d1503dbc4c68"/>
    <p:sldId xmlns:r="http://schemas.openxmlformats.org/officeDocument/2006/relationships" id="261" r:id="R405e958ea9d845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ac1a7805f497e" /><Relationship Type="http://schemas.openxmlformats.org/officeDocument/2006/relationships/slide" Target="/ppt/slides/slide1.xml" Id="Ra637af9c28c24c3c" /><Relationship Type="http://schemas.openxmlformats.org/officeDocument/2006/relationships/slide" Target="/ppt/slides/slide2.xml" Id="Rf7a684ddf9de4479" /><Relationship Type="http://schemas.openxmlformats.org/officeDocument/2006/relationships/slide" Target="/ppt/slides/slide3.xml" Id="R8fb3d6cc381b4882" /><Relationship Type="http://schemas.openxmlformats.org/officeDocument/2006/relationships/slide" Target="/ppt/slides/slide4.xml" Id="Rab142587e12f4c8c" /><Relationship Type="http://schemas.openxmlformats.org/officeDocument/2006/relationships/slide" Target="/ppt/slides/slide5.xml" Id="Rbaf2d1503dbc4c68" /><Relationship Type="http://schemas.openxmlformats.org/officeDocument/2006/relationships/slide" Target="/ppt/slides/slide6.xml" Id="R405e958ea9d845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6e3a370f247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5bb118e254497" /><Relationship Type="http://schemas.openxmlformats.org/officeDocument/2006/relationships/theme" Target="/ppt/slideMasters/theme/theme1.xml" Id="Re1306eeef23e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5bb118e2544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5fe7e26c5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07d99cdbc4c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ffb594bdb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0f677ee91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1ad99343641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3aaad2148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JÆREN - KLEPP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FREDLY ARNE HELGE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