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4bf8278a443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cd1471f1774201"/>
  </p:sldMasterIdLst>
  <p:sldIdLst>
    <p:sldId xmlns:r="http://schemas.openxmlformats.org/officeDocument/2006/relationships" id="256" r:id="R580aaf3b139e43f5"/>
    <p:sldId xmlns:r="http://schemas.openxmlformats.org/officeDocument/2006/relationships" id="257" r:id="R4954f5602e8b4590"/>
    <p:sldId xmlns:r="http://schemas.openxmlformats.org/officeDocument/2006/relationships" id="258" r:id="R74324a94101e4bb6"/>
    <p:sldId xmlns:r="http://schemas.openxmlformats.org/officeDocument/2006/relationships" id="259" r:id="R8d748f8f80364acf"/>
    <p:sldId xmlns:r="http://schemas.openxmlformats.org/officeDocument/2006/relationships" id="260" r:id="Rdb0cfa1f5ff94d7b"/>
    <p:sldId xmlns:r="http://schemas.openxmlformats.org/officeDocument/2006/relationships" id="261" r:id="Rfeaec2946fc941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d1471f1774201" /><Relationship Type="http://schemas.openxmlformats.org/officeDocument/2006/relationships/slide" Target="/ppt/slides/slide1.xml" Id="R580aaf3b139e43f5" /><Relationship Type="http://schemas.openxmlformats.org/officeDocument/2006/relationships/slide" Target="/ppt/slides/slide2.xml" Id="R4954f5602e8b4590" /><Relationship Type="http://schemas.openxmlformats.org/officeDocument/2006/relationships/slide" Target="/ppt/slides/slide3.xml" Id="R74324a94101e4bb6" /><Relationship Type="http://schemas.openxmlformats.org/officeDocument/2006/relationships/slide" Target="/ppt/slides/slide4.xml" Id="R8d748f8f80364acf" /><Relationship Type="http://schemas.openxmlformats.org/officeDocument/2006/relationships/slide" Target="/ppt/slides/slide5.xml" Id="Rdb0cfa1f5ff94d7b" /><Relationship Type="http://schemas.openxmlformats.org/officeDocument/2006/relationships/slide" Target="/ppt/slides/slide6.xml" Id="Rfeaec2946fc941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dbc715b1441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93a2641b343ab" /><Relationship Type="http://schemas.openxmlformats.org/officeDocument/2006/relationships/theme" Target="/ppt/slideMasters/theme/theme1.xml" Id="R54c6cc3def2045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593a2641b343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5892c0d6241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32abd95214e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06860dbea46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a882989f040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b894543f14b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c930f172d48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SØR-NORGE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SØR-NORGE ASA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SR-BANK  –  29,3 %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1-STIFTINGA KVINNHERAD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BROWN BROTHERS HARRIMAN &amp; CO.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 Tranes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20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www.sr-bank.no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SØR-NORGE ASA</a:t>
            </a:r>
          </a:p>
        </p:txBody>
      </p:sp>
    </p:spTree>
  </p:cSld>
  <p:clrMapOvr>
    <a:masterClrMapping xmlns:a="http://schemas.openxmlformats.org/drawingml/2006/main"/>
  </p:clrMapOvr>
</p:sld>
</file>