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4a567c0fd141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f9a297d93d4b5b"/>
  </p:sldMasterIdLst>
  <p:sldIdLst>
    <p:sldId xmlns:r="http://schemas.openxmlformats.org/officeDocument/2006/relationships" id="256" r:id="Ree6c3e1a97814aad"/>
    <p:sldId xmlns:r="http://schemas.openxmlformats.org/officeDocument/2006/relationships" id="257" r:id="R9eea12a5fee24930"/>
    <p:sldId xmlns:r="http://schemas.openxmlformats.org/officeDocument/2006/relationships" id="258" r:id="R53a9ac82ad5c454a"/>
    <p:sldId xmlns:r="http://schemas.openxmlformats.org/officeDocument/2006/relationships" id="259" r:id="R81f754de6f6b4c76"/>
    <p:sldId xmlns:r="http://schemas.openxmlformats.org/officeDocument/2006/relationships" id="260" r:id="R10a4b54edf144aef"/>
    <p:sldId xmlns:r="http://schemas.openxmlformats.org/officeDocument/2006/relationships" id="261" r:id="R325b8c0fa639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9a297d93d4b5b" /><Relationship Type="http://schemas.openxmlformats.org/officeDocument/2006/relationships/slide" Target="/ppt/slides/slide1.xml" Id="Ree6c3e1a97814aad" /><Relationship Type="http://schemas.openxmlformats.org/officeDocument/2006/relationships/slide" Target="/ppt/slides/slide2.xml" Id="R9eea12a5fee24930" /><Relationship Type="http://schemas.openxmlformats.org/officeDocument/2006/relationships/slide" Target="/ppt/slides/slide3.xml" Id="R53a9ac82ad5c454a" /><Relationship Type="http://schemas.openxmlformats.org/officeDocument/2006/relationships/slide" Target="/ppt/slides/slide4.xml" Id="R81f754de6f6b4c76" /><Relationship Type="http://schemas.openxmlformats.org/officeDocument/2006/relationships/slide" Target="/ppt/slides/slide5.xml" Id="R10a4b54edf144aef" /><Relationship Type="http://schemas.openxmlformats.org/officeDocument/2006/relationships/slide" Target="/ppt/slides/slide6.xml" Id="R325b8c0fa639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1ed8cece04b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7e061f4324741" /><Relationship Type="http://schemas.openxmlformats.org/officeDocument/2006/relationships/theme" Target="/ppt/slideMasters/theme/theme1.xml" Id="R545caff15c6848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57e061f43247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ba2759ad943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0d1bef45f48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fbce1140142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0f99bee114d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1dead50444b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36f08f74542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