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d96c948c3040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a24a1096d4d17"/>
  </p:sldMasterIdLst>
  <p:sldIdLst>
    <p:sldId xmlns:r="http://schemas.openxmlformats.org/officeDocument/2006/relationships" id="256" r:id="R337b0f0b2e4d4509"/>
    <p:sldId xmlns:r="http://schemas.openxmlformats.org/officeDocument/2006/relationships" id="257" r:id="R406aecfb21c24355"/>
    <p:sldId xmlns:r="http://schemas.openxmlformats.org/officeDocument/2006/relationships" id="258" r:id="R00a921861fb84a79"/>
    <p:sldId xmlns:r="http://schemas.openxmlformats.org/officeDocument/2006/relationships" id="259" r:id="Rc102dcdc7ed94d7c"/>
    <p:sldId xmlns:r="http://schemas.openxmlformats.org/officeDocument/2006/relationships" id="260" r:id="R71e311626d2d4fc9"/>
    <p:sldId xmlns:r="http://schemas.openxmlformats.org/officeDocument/2006/relationships" id="261" r:id="R6d442e53488049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a24a1096d4d17" /><Relationship Type="http://schemas.openxmlformats.org/officeDocument/2006/relationships/slide" Target="/ppt/slides/slide1.xml" Id="R337b0f0b2e4d4509" /><Relationship Type="http://schemas.openxmlformats.org/officeDocument/2006/relationships/slide" Target="/ppt/slides/slide2.xml" Id="R406aecfb21c24355" /><Relationship Type="http://schemas.openxmlformats.org/officeDocument/2006/relationships/slide" Target="/ppt/slides/slide3.xml" Id="R00a921861fb84a79" /><Relationship Type="http://schemas.openxmlformats.org/officeDocument/2006/relationships/slide" Target="/ppt/slides/slide4.xml" Id="Rc102dcdc7ed94d7c" /><Relationship Type="http://schemas.openxmlformats.org/officeDocument/2006/relationships/slide" Target="/ppt/slides/slide5.xml" Id="R71e311626d2d4fc9" /><Relationship Type="http://schemas.openxmlformats.org/officeDocument/2006/relationships/slide" Target="/ppt/slides/slide6.xml" Id="R6d442e53488049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e6375c75a4a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3d00d1dae401d" /><Relationship Type="http://schemas.openxmlformats.org/officeDocument/2006/relationships/theme" Target="/ppt/slideMasters/theme/theme1.xml" Id="Rbc6c79c6ce7b45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3d00d1dae40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cfd2adf9f42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b9ed6af1d4f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28d2c00c140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e9aebcfa941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813bd3192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4ef17da9a45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KVINESDAL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KVINESDAL SPAREBANK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SPAREBANK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SIRDAL KOMMUNE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